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handoutMasterIdLst>
    <p:handoutMasterId r:id="rId14"/>
  </p:handoutMasterIdLst>
  <p:sldIdLst>
    <p:sldId id="256" r:id="rId2"/>
    <p:sldId id="257" r:id="rId3"/>
    <p:sldId id="274" r:id="rId4"/>
    <p:sldId id="269" r:id="rId5"/>
    <p:sldId id="258" r:id="rId6"/>
    <p:sldId id="270" r:id="rId7"/>
    <p:sldId id="263" r:id="rId8"/>
    <p:sldId id="265" r:id="rId9"/>
    <p:sldId id="271" r:id="rId10"/>
    <p:sldId id="272" r:id="rId11"/>
    <p:sldId id="273" r:id="rId12"/>
    <p:sldId id="261" r:id="rId1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836CD-844C-42B1-80AE-1E810A403989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32E-C2B7-4DCC-8C09-BA10A0C68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24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8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3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219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1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666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6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5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2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1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5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2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0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6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0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C0-8547-4368-9445-1DC11463097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9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333C0-8547-4368-9445-1DC11463097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7EC25A-4C95-4AC5-B6DE-4E238B2B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66007" y="1833855"/>
            <a:ext cx="9144000" cy="1370612"/>
          </a:xfrm>
        </p:spPr>
        <p:txBody>
          <a:bodyPr/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Безбар’єрний маршрут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8474" y="4382104"/>
            <a:ext cx="4717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Artifakt Element Light" panose="020B0303050000020004" pitchFamily="34" charset="-52"/>
                <a:cs typeface="Arial" panose="020B0604020202020204" pitchFamily="34" charset="0"/>
              </a:rPr>
              <a:t>м. Переяслав,</a:t>
            </a:r>
          </a:p>
          <a:p>
            <a:pPr algn="ctr"/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Artifakt Element Light" panose="020B0303050000020004" pitchFamily="34" charset="-52"/>
                <a:cs typeface="Arial" panose="020B0604020202020204" pitchFamily="34" charset="0"/>
              </a:rPr>
              <a:t>Бориспільський район,</a:t>
            </a:r>
            <a:b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Artifakt Element Light" panose="020B0303050000020004" pitchFamily="34" charset="-52"/>
                <a:cs typeface="Arial" panose="020B0604020202020204" pitchFamily="34" charset="0"/>
              </a:rPr>
            </a:b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Artifakt Element Light" panose="020B0303050000020004" pitchFamily="34" charset="-52"/>
                <a:cs typeface="Arial" panose="020B0604020202020204" pitchFamily="34" charset="0"/>
              </a:rPr>
              <a:t>Київська область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96" y="1354711"/>
            <a:ext cx="2159492" cy="27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138" y="432606"/>
            <a:ext cx="10515600" cy="1325563"/>
          </a:xfrm>
        </p:spPr>
        <p:txBody>
          <a:bodyPr>
            <a:normAutofit/>
          </a:bodyPr>
          <a:lstStyle/>
          <a:p>
            <a:r>
              <a:rPr lang="uk-UA" sz="2800" b="1" dirty="0"/>
              <a:t>Пропозиції </a:t>
            </a:r>
            <a:r>
              <a:rPr lang="uk-UA" sz="2800" b="1" dirty="0" err="1"/>
              <a:t>безбар’єрного</a:t>
            </a:r>
            <a:r>
              <a:rPr lang="uk-UA" sz="2800" b="1" dirty="0"/>
              <a:t> маршруту за зразком</a:t>
            </a:r>
            <a:br>
              <a:rPr lang="uk-UA" sz="2800" b="1" dirty="0"/>
            </a:br>
            <a:r>
              <a:rPr lang="uk-UA" sz="2800" b="1" dirty="0"/>
              <a:t>м. Львів, </a:t>
            </a:r>
            <a:r>
              <a:rPr lang="uk-UA" sz="2800" b="1" dirty="0" err="1"/>
              <a:t>просп</a:t>
            </a:r>
            <a:r>
              <a:rPr lang="uk-UA" sz="2800" b="1" dirty="0"/>
              <a:t>. Степана Бандери</a:t>
            </a:r>
            <a:endParaRPr lang="en-US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921" y="2465763"/>
            <a:ext cx="4630189" cy="3472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8382" y="2465128"/>
            <a:ext cx="4625112" cy="34688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055" y="2465129"/>
            <a:ext cx="4625114" cy="34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949" y="399011"/>
            <a:ext cx="10515600" cy="1280161"/>
          </a:xfrm>
        </p:spPr>
        <p:txBody>
          <a:bodyPr>
            <a:normAutofit/>
          </a:bodyPr>
          <a:lstStyle/>
          <a:p>
            <a:r>
              <a:rPr lang="uk-UA" sz="2800" b="1" dirty="0"/>
              <a:t>Пропозиції </a:t>
            </a:r>
            <a:r>
              <a:rPr lang="uk-UA" sz="2800" b="1" dirty="0" err="1"/>
              <a:t>безбар’єрного</a:t>
            </a:r>
            <a:r>
              <a:rPr lang="uk-UA" sz="2800" b="1" dirty="0"/>
              <a:t> </a:t>
            </a:r>
            <a:r>
              <a:rPr lang="uk-UA" sz="2800" b="1" dirty="0" smtClean="0"/>
              <a:t>маршруту за зразком</a:t>
            </a: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>м</a:t>
            </a:r>
            <a:r>
              <a:rPr lang="uk-UA" sz="2800" b="1" dirty="0"/>
              <a:t>. </a:t>
            </a:r>
            <a:r>
              <a:rPr lang="uk-UA" sz="2800" b="1" dirty="0" smtClean="0"/>
              <a:t>Львів</a:t>
            </a:r>
            <a:r>
              <a:rPr lang="uk-UA" sz="2800" b="1" dirty="0"/>
              <a:t>, </a:t>
            </a:r>
            <a:r>
              <a:rPr lang="uk-UA" sz="2800" b="1" dirty="0" err="1"/>
              <a:t>просп</a:t>
            </a:r>
            <a:r>
              <a:rPr lang="uk-UA" sz="2800" b="1" dirty="0"/>
              <a:t>. Степана Бандери</a:t>
            </a:r>
            <a:endParaRPr lang="en-US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162" y="2320003"/>
            <a:ext cx="4661129" cy="3495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0799" y="2317579"/>
            <a:ext cx="4663899" cy="3497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4578" y="2317580"/>
            <a:ext cx="4663901" cy="34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0402"/>
            <a:ext cx="10515600" cy="1325563"/>
          </a:xfrm>
        </p:spPr>
        <p:txBody>
          <a:bodyPr/>
          <a:lstStyle/>
          <a:p>
            <a:r>
              <a:rPr lang="uk-UA" sz="2800" b="1" dirty="0" smtClean="0"/>
              <a:t>Заходи з облаштування безбар'єрного маршруту</a:t>
            </a:r>
            <a:endParaRPr lang="en-US" sz="2800" b="1" dirty="0"/>
          </a:p>
        </p:txBody>
      </p:sp>
      <p:graphicFrame>
        <p:nvGraphicFramePr>
          <p:cNvPr id="3" name="Місце для вмісту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889887"/>
              </p:ext>
            </p:extLst>
          </p:nvPr>
        </p:nvGraphicFramePr>
        <p:xfrm>
          <a:off x="897775" y="1877384"/>
          <a:ext cx="1053366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221">
                  <a:extLst>
                    <a:ext uri="{9D8B030D-6E8A-4147-A177-3AD203B41FA5}">
                      <a16:colId xmlns:a16="http://schemas.microsoft.com/office/drawing/2014/main" val="1592931510"/>
                    </a:ext>
                  </a:extLst>
                </a:gridCol>
                <a:gridCol w="3511221">
                  <a:extLst>
                    <a:ext uri="{9D8B030D-6E8A-4147-A177-3AD203B41FA5}">
                      <a16:colId xmlns:a16="http://schemas.microsoft.com/office/drawing/2014/main" val="3926930202"/>
                    </a:ext>
                  </a:extLst>
                </a:gridCol>
                <a:gridCol w="3511221">
                  <a:extLst>
                    <a:ext uri="{9D8B030D-6E8A-4147-A177-3AD203B41FA5}">
                      <a16:colId xmlns:a16="http://schemas.microsoft.com/office/drawing/2014/main" val="2701399361"/>
                    </a:ext>
                  </a:extLst>
                </a:gridCol>
              </a:tblGrid>
              <a:tr h="187360">
                <a:tc>
                  <a:txBody>
                    <a:bodyPr/>
                    <a:lstStyle/>
                    <a:p>
                      <a:r>
                        <a:rPr lang="uk-UA" dirty="0" smtClean="0"/>
                        <a:t>Заходи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Терміни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Потреба у фінансуванні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858956"/>
                  </a:ext>
                </a:extLst>
              </a:tr>
              <a:tr h="187360">
                <a:tc>
                  <a:txBody>
                    <a:bodyPr/>
                    <a:lstStyle/>
                    <a:p>
                      <a:r>
                        <a:rPr lang="uk-UA" dirty="0" smtClean="0"/>
                        <a:t>Облаштування тротуару по вулиці Богдана Хмельницького від</a:t>
                      </a:r>
                      <a:r>
                        <a:rPr lang="uk-UA" baseline="0" dirty="0" smtClean="0"/>
                        <a:t> буд. 49 до буд. 27/25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При наявності проекту та коштів на виконання даних робіт - 4 місяці з урахуванням сприятливих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погодних умов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1 575 000 грн.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408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6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9533"/>
            <a:ext cx="10591799" cy="1312642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Актуальність (аналіз потреби)</a:t>
            </a:r>
            <a:endParaRPr lang="en-US" sz="2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920240"/>
            <a:ext cx="9070571" cy="4247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Частка маломобільних груп населення у населеному пункті – 12.8 %  (3 714 осіб)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uk-UA" sz="2400" dirty="0" smtClean="0"/>
              <a:t>Оцінка </a:t>
            </a:r>
            <a:r>
              <a:rPr lang="uk-UA" sz="2400" dirty="0" smtClean="0"/>
              <a:t>ступеня </a:t>
            </a:r>
            <a:r>
              <a:rPr lang="uk-UA" sz="2400" dirty="0" err="1" smtClean="0"/>
              <a:t>безбар’єрності</a:t>
            </a:r>
            <a:r>
              <a:rPr lang="uk-UA" sz="2400" dirty="0" smtClean="0"/>
              <a:t> об’єктів у населеному пунктів – частково </a:t>
            </a:r>
            <a:r>
              <a:rPr lang="uk-UA" sz="2400" dirty="0" err="1" smtClean="0"/>
              <a:t>безбар’єрні</a:t>
            </a:r>
            <a:r>
              <a:rPr lang="uk-UA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00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369" y="169060"/>
            <a:ext cx="10772775" cy="939683"/>
          </a:xfrm>
        </p:spPr>
        <p:txBody>
          <a:bodyPr>
            <a:normAutofit/>
          </a:bodyPr>
          <a:lstStyle/>
          <a:p>
            <a:r>
              <a:rPr lang="uk-UA" sz="2800" b="1" dirty="0"/>
              <a:t>Схема безбар’єрного маршруту</a:t>
            </a:r>
            <a:endParaRPr lang="en-US" sz="1600" b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838200" y="1492236"/>
            <a:ext cx="8677835" cy="5504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87586" y="1935209"/>
            <a:ext cx="56809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369300" y="2685415"/>
            <a:ext cx="56809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0140629" y="1816577"/>
            <a:ext cx="1662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err="1" smtClean="0"/>
              <a:t>Безбар’єрний</a:t>
            </a:r>
            <a:r>
              <a:rPr lang="uk-UA" sz="1200" dirty="0" smtClean="0"/>
              <a:t> </a:t>
            </a:r>
            <a:r>
              <a:rPr lang="uk-UA" sz="1200" dirty="0" smtClean="0"/>
              <a:t>маршрут</a:t>
            </a:r>
            <a:endParaRPr lang="uk-UA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22344" y="2513766"/>
            <a:ext cx="205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Тротуар, що потребує облаштування доступності</a:t>
            </a:r>
            <a:endParaRPr lang="uk-UA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87586" y="3399883"/>
            <a:ext cx="476696" cy="304995"/>
          </a:xfrm>
          <a:prstGeom prst="rect">
            <a:avLst/>
          </a:prstGeom>
          <a:solidFill>
            <a:srgbClr val="66A2BF"/>
          </a:solidFill>
          <a:ln>
            <a:solidFill>
              <a:srgbClr val="66A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122344" y="3381712"/>
            <a:ext cx="200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Основні об’єкти соціальної інфраструктури</a:t>
            </a:r>
            <a:endParaRPr lang="uk-UA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9507791" y="1794364"/>
            <a:ext cx="2379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2" y="1253721"/>
            <a:ext cx="8702739" cy="52203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64282" y="1221151"/>
            <a:ext cx="1843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Умовні позначення</a:t>
            </a:r>
            <a:endParaRPr lang="uk-U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Основні об’єкти інфраструктури</a:t>
            </a:r>
            <a:endParaRPr lang="en-US" sz="2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172095"/>
            <a:ext cx="5288280" cy="5419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/>
              <a:t>1. Переяслав-</a:t>
            </a:r>
            <a:r>
              <a:rPr lang="ru-RU" sz="1200" b="1" dirty="0" err="1"/>
              <a:t>Хмельницька</a:t>
            </a:r>
            <a:r>
              <a:rPr lang="ru-RU" sz="1200" b="1" dirty="0"/>
              <a:t> центральна </a:t>
            </a:r>
            <a:r>
              <a:rPr lang="ru-RU" sz="1200" b="1" dirty="0" err="1"/>
              <a:t>районна</a:t>
            </a:r>
            <a:r>
              <a:rPr lang="ru-RU" sz="1200" b="1" dirty="0"/>
              <a:t> </a:t>
            </a:r>
            <a:r>
              <a:rPr lang="ru-RU" sz="1200" b="1" dirty="0" err="1"/>
              <a:t>лікарня</a:t>
            </a:r>
            <a:endParaRPr lang="uk-UA" sz="1200" dirty="0"/>
          </a:p>
          <a:p>
            <a:pPr marL="0" indent="0">
              <a:buNone/>
            </a:pPr>
            <a:r>
              <a:rPr lang="ru-RU" sz="1200" dirty="0" err="1" smtClean="0"/>
              <a:t>вул</a:t>
            </a:r>
            <a:r>
              <a:rPr lang="ru-RU" sz="1200" dirty="0"/>
              <a:t>. Б. </a:t>
            </a:r>
            <a:r>
              <a:rPr lang="ru-RU" sz="1200" dirty="0" err="1"/>
              <a:t>Хмельницького</a:t>
            </a:r>
            <a:r>
              <a:rPr lang="ru-RU" sz="1200" dirty="0"/>
              <a:t>, 137</a:t>
            </a:r>
            <a:endParaRPr lang="uk-UA" sz="1200" dirty="0"/>
          </a:p>
          <a:p>
            <a:pPr marL="0" indent="0">
              <a:buNone/>
            </a:pPr>
            <a:r>
              <a:rPr lang="ru-RU" sz="1200" b="1" dirty="0"/>
              <a:t>2. АТБ – </a:t>
            </a:r>
            <a:r>
              <a:rPr lang="ru-RU" sz="1200" b="1" dirty="0" err="1" smtClean="0"/>
              <a:t>Маркет</a:t>
            </a:r>
            <a:endParaRPr lang="uk-UA" sz="1200" dirty="0" smtClean="0"/>
          </a:p>
          <a:p>
            <a:pPr marL="0" indent="0">
              <a:buNone/>
            </a:pPr>
            <a:r>
              <a:rPr lang="ru-RU" sz="1200" dirty="0" err="1" smtClean="0"/>
              <a:t>вул</a:t>
            </a:r>
            <a:r>
              <a:rPr lang="ru-RU" sz="1200" dirty="0" smtClean="0"/>
              <a:t>. Б. </a:t>
            </a:r>
            <a:r>
              <a:rPr lang="ru-RU" sz="1200" dirty="0" err="1" smtClean="0"/>
              <a:t>Хмельницького</a:t>
            </a:r>
            <a:r>
              <a:rPr lang="ru-RU" sz="1200" dirty="0" smtClean="0"/>
              <a:t>, 104</a:t>
            </a:r>
            <a:endParaRPr lang="uk-UA" sz="1200" dirty="0" smtClean="0"/>
          </a:p>
          <a:p>
            <a:pPr marL="0" indent="0">
              <a:buNone/>
            </a:pPr>
            <a:r>
              <a:rPr lang="ru-RU" sz="1200" b="1" dirty="0" smtClean="0"/>
              <a:t>3</a:t>
            </a:r>
            <a:r>
              <a:rPr lang="ru-RU" sz="1200" b="1" dirty="0"/>
              <a:t>. Автовокзал Переяслав</a:t>
            </a:r>
            <a:endParaRPr lang="uk-UA" sz="1200" dirty="0"/>
          </a:p>
          <a:p>
            <a:pPr marL="0" indent="0">
              <a:buNone/>
            </a:pPr>
            <a:r>
              <a:rPr lang="ru-RU" sz="1200" dirty="0" err="1"/>
              <a:t>вул</a:t>
            </a:r>
            <a:r>
              <a:rPr lang="ru-RU" sz="1200" dirty="0"/>
              <a:t>. Б. </a:t>
            </a:r>
            <a:r>
              <a:rPr lang="ru-RU" sz="1200" dirty="0" err="1"/>
              <a:t>Хмельницького</a:t>
            </a:r>
            <a:r>
              <a:rPr lang="ru-RU" sz="1200" dirty="0"/>
              <a:t>, 100</a:t>
            </a:r>
            <a:endParaRPr lang="uk-UA" sz="1200" dirty="0"/>
          </a:p>
          <a:p>
            <a:pPr marL="0" indent="0">
              <a:buNone/>
            </a:pPr>
            <a:r>
              <a:rPr lang="ru-RU" sz="1200" b="1" dirty="0"/>
              <a:t>4. </a:t>
            </a:r>
            <a:r>
              <a:rPr lang="ru-RU" sz="1200" b="1" dirty="0" err="1"/>
              <a:t>Райффайзен</a:t>
            </a:r>
            <a:r>
              <a:rPr lang="ru-RU" sz="1200" b="1" dirty="0"/>
              <a:t> Банк</a:t>
            </a:r>
            <a:endParaRPr lang="uk-UA" sz="1200" dirty="0"/>
          </a:p>
          <a:p>
            <a:pPr marL="0" indent="0">
              <a:buNone/>
            </a:pPr>
            <a:r>
              <a:rPr lang="ru-RU" sz="1200" dirty="0" err="1"/>
              <a:t>вул</a:t>
            </a:r>
            <a:r>
              <a:rPr lang="ru-RU" sz="1200" dirty="0"/>
              <a:t>. Б. </a:t>
            </a:r>
            <a:r>
              <a:rPr lang="ru-RU" sz="1200" dirty="0" err="1"/>
              <a:t>Хмельницького</a:t>
            </a:r>
            <a:r>
              <a:rPr lang="ru-RU" sz="1200" dirty="0"/>
              <a:t>, 50</a:t>
            </a:r>
            <a:endParaRPr lang="uk-UA" sz="1200" dirty="0"/>
          </a:p>
          <a:p>
            <a:pPr marL="0" indent="0">
              <a:buNone/>
            </a:pPr>
            <a:r>
              <a:rPr lang="ru-RU" sz="1200" b="1" dirty="0"/>
              <a:t>5. </a:t>
            </a:r>
            <a:r>
              <a:rPr lang="ru-RU" sz="1200" b="1" dirty="0" err="1"/>
              <a:t>Преяслав-Хмельницький</a:t>
            </a:r>
            <a:r>
              <a:rPr lang="ru-RU" sz="1200" b="1" dirty="0"/>
              <a:t> </a:t>
            </a:r>
            <a:r>
              <a:rPr lang="ru-RU" sz="1200" b="1" dirty="0" err="1"/>
              <a:t>міськрайонний</a:t>
            </a:r>
            <a:r>
              <a:rPr lang="ru-RU" sz="1200" b="1" dirty="0"/>
              <a:t> центр </a:t>
            </a:r>
            <a:r>
              <a:rPr lang="ru-RU" sz="1200" b="1" dirty="0" err="1"/>
              <a:t>зайнятості</a:t>
            </a:r>
            <a:endParaRPr lang="uk-UA" sz="1200" dirty="0"/>
          </a:p>
          <a:p>
            <a:pPr marL="0" indent="0">
              <a:buNone/>
            </a:pPr>
            <a:r>
              <a:rPr lang="ru-RU" sz="1200" dirty="0" err="1"/>
              <a:t>вул</a:t>
            </a:r>
            <a:r>
              <a:rPr lang="ru-RU" sz="1200" dirty="0"/>
              <a:t>. </a:t>
            </a:r>
            <a:r>
              <a:rPr lang="ru-RU" sz="1200" dirty="0" err="1"/>
              <a:t>Шевченка</a:t>
            </a:r>
            <a:r>
              <a:rPr lang="ru-RU" sz="1200" dirty="0"/>
              <a:t>, 23</a:t>
            </a:r>
            <a:endParaRPr lang="uk-UA" sz="1200" dirty="0"/>
          </a:p>
          <a:p>
            <a:pPr marL="0" indent="0">
              <a:buNone/>
            </a:pPr>
            <a:r>
              <a:rPr lang="ru-RU" sz="1200" b="1" dirty="0"/>
              <a:t>6. </a:t>
            </a:r>
            <a:r>
              <a:rPr lang="ru-RU" sz="1200" b="1" dirty="0" err="1"/>
              <a:t>Управління</a:t>
            </a:r>
            <a:r>
              <a:rPr lang="ru-RU" sz="1200" b="1" dirty="0"/>
              <a:t> </a:t>
            </a:r>
            <a:r>
              <a:rPr lang="ru-RU" sz="1200" b="1" dirty="0" err="1"/>
              <a:t>соціальної</a:t>
            </a:r>
            <a:r>
              <a:rPr lang="ru-RU" sz="1200" b="1" dirty="0"/>
              <a:t> </a:t>
            </a:r>
            <a:r>
              <a:rPr lang="ru-RU" sz="1200" b="1" dirty="0" err="1"/>
              <a:t>захисту</a:t>
            </a:r>
            <a:r>
              <a:rPr lang="ru-RU" sz="1200" b="1" dirty="0"/>
              <a:t> </a:t>
            </a:r>
            <a:r>
              <a:rPr lang="ru-RU" sz="1200" b="1" dirty="0" err="1"/>
              <a:t>населення</a:t>
            </a:r>
            <a:r>
              <a:rPr lang="ru-RU" sz="1200" b="1" dirty="0"/>
              <a:t> </a:t>
            </a:r>
            <a:r>
              <a:rPr lang="ru-RU" sz="1200" b="1" dirty="0" err="1"/>
              <a:t>Переяславської</a:t>
            </a:r>
            <a:r>
              <a:rPr lang="ru-RU" sz="1200" b="1" dirty="0"/>
              <a:t> </a:t>
            </a:r>
            <a:r>
              <a:rPr lang="ru-RU" sz="1200" b="1" dirty="0" err="1"/>
              <a:t>міської</a:t>
            </a:r>
            <a:r>
              <a:rPr lang="ru-RU" sz="1200" b="1" dirty="0"/>
              <a:t> ради</a:t>
            </a:r>
            <a:endParaRPr lang="uk-UA" sz="1200" dirty="0"/>
          </a:p>
          <a:p>
            <a:pPr marL="0" indent="0">
              <a:buNone/>
            </a:pPr>
            <a:r>
              <a:rPr lang="ru-RU" sz="1200" dirty="0" err="1"/>
              <a:t>вул</a:t>
            </a:r>
            <a:r>
              <a:rPr lang="ru-RU" sz="1200" dirty="0"/>
              <a:t>. </a:t>
            </a:r>
            <a:r>
              <a:rPr lang="ru-RU" sz="1200" dirty="0" err="1"/>
              <a:t>Шевченка</a:t>
            </a:r>
            <a:r>
              <a:rPr lang="ru-RU" sz="1200" dirty="0"/>
              <a:t>, </a:t>
            </a:r>
            <a:r>
              <a:rPr lang="ru-RU" sz="1200" dirty="0" smtClean="0"/>
              <a:t>20</a:t>
            </a:r>
          </a:p>
          <a:p>
            <a:pPr marL="0" indent="0">
              <a:buNone/>
            </a:pPr>
            <a:r>
              <a:rPr lang="ru-RU" sz="1200" b="1" dirty="0"/>
              <a:t>7. Переяславський </a:t>
            </a:r>
            <a:r>
              <a:rPr lang="ru-RU" sz="1200" b="1" dirty="0" err="1"/>
              <a:t>академічний</a:t>
            </a:r>
            <a:r>
              <a:rPr lang="ru-RU" sz="1200" b="1" dirty="0"/>
              <a:t> </a:t>
            </a:r>
            <a:r>
              <a:rPr lang="ru-RU" sz="1200" b="1" dirty="0" err="1"/>
              <a:t>ліцей</a:t>
            </a:r>
            <a:r>
              <a:rPr lang="ru-RU" sz="1200" b="1" dirty="0"/>
              <a:t> </a:t>
            </a:r>
            <a:r>
              <a:rPr lang="ru-RU" sz="1200" b="1" dirty="0" err="1"/>
              <a:t>ім</a:t>
            </a:r>
            <a:r>
              <a:rPr lang="ru-RU" sz="1200" b="1" dirty="0"/>
              <a:t>. </a:t>
            </a:r>
            <a:r>
              <a:rPr lang="ru-RU" sz="1200" b="1" dirty="0" err="1"/>
              <a:t>Івана</a:t>
            </a:r>
            <a:r>
              <a:rPr lang="ru-RU" sz="1200" b="1" dirty="0"/>
              <a:t> </a:t>
            </a:r>
            <a:r>
              <a:rPr lang="ru-RU" sz="1200" b="1" dirty="0" err="1"/>
              <a:t>Мазепі</a:t>
            </a:r>
            <a:endParaRPr lang="uk-UA" sz="1200" dirty="0"/>
          </a:p>
          <a:p>
            <a:pPr marL="0" indent="0">
              <a:buNone/>
            </a:pPr>
            <a:r>
              <a:rPr lang="ru-RU" sz="1200" dirty="0" err="1"/>
              <a:t>вул</a:t>
            </a:r>
            <a:r>
              <a:rPr lang="ru-RU" sz="1200" dirty="0"/>
              <a:t>. </a:t>
            </a:r>
            <a:r>
              <a:rPr lang="ru-RU" sz="1200" dirty="0" err="1"/>
              <a:t>Шевченка</a:t>
            </a:r>
            <a:r>
              <a:rPr lang="ru-RU" sz="1200" dirty="0"/>
              <a:t>, 20</a:t>
            </a:r>
            <a:endParaRPr lang="uk-UA" sz="1200" dirty="0"/>
          </a:p>
          <a:p>
            <a:pPr marL="0" indent="0">
              <a:buNone/>
            </a:pPr>
            <a:r>
              <a:rPr lang="ru-RU" sz="1200" b="1" dirty="0"/>
              <a:t>8. УПФУ у м. Переяслав</a:t>
            </a:r>
            <a:endParaRPr lang="uk-UA" sz="1200" dirty="0"/>
          </a:p>
          <a:p>
            <a:pPr marL="0" indent="0">
              <a:buNone/>
            </a:pPr>
            <a:r>
              <a:rPr lang="uk-UA" sz="1200" dirty="0"/>
              <a:t>вул. </a:t>
            </a:r>
            <a:r>
              <a:rPr lang="uk-UA" sz="1200" dirty="0" err="1"/>
              <a:t>Б.Хмельницького</a:t>
            </a:r>
            <a:r>
              <a:rPr lang="uk-UA" sz="1200" dirty="0"/>
              <a:t>, 28</a:t>
            </a:r>
          </a:p>
          <a:p>
            <a:endParaRPr lang="uk-UA" sz="1200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6483927" y="1172094"/>
            <a:ext cx="4869873" cy="541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/>
              <a:t>9. АТ "</a:t>
            </a:r>
            <a:r>
              <a:rPr lang="ru-RU" sz="1100" b="1" dirty="0" err="1"/>
              <a:t>Київоблгаз</a:t>
            </a:r>
            <a:r>
              <a:rPr lang="ru-RU" sz="1100" b="1" dirty="0"/>
              <a:t>" - Центр </a:t>
            </a:r>
            <a:r>
              <a:rPr lang="ru-RU" sz="1100" b="1" dirty="0" err="1"/>
              <a:t>обслуговування</a:t>
            </a:r>
            <a:r>
              <a:rPr lang="ru-RU" sz="1100" b="1" dirty="0"/>
              <a:t> </a:t>
            </a:r>
            <a:r>
              <a:rPr lang="ru-RU" sz="1100" b="1" dirty="0" err="1"/>
              <a:t>клієнтів</a:t>
            </a:r>
            <a:endParaRPr lang="uk-UA" sz="1100" dirty="0"/>
          </a:p>
          <a:p>
            <a:r>
              <a:rPr lang="ru-RU" sz="1100" dirty="0" err="1"/>
              <a:t>вул</a:t>
            </a:r>
            <a:r>
              <a:rPr lang="ru-RU" sz="1100" dirty="0"/>
              <a:t>. Б. </a:t>
            </a:r>
            <a:r>
              <a:rPr lang="ru-RU" sz="1100" dirty="0" err="1"/>
              <a:t>Хмельницького</a:t>
            </a:r>
            <a:r>
              <a:rPr lang="ru-RU" sz="1100" dirty="0"/>
              <a:t>, 51</a:t>
            </a:r>
            <a:endParaRPr lang="uk-UA" sz="1100" dirty="0"/>
          </a:p>
          <a:p>
            <a:r>
              <a:rPr lang="ru-RU" sz="1100" b="1" dirty="0"/>
              <a:t>10. </a:t>
            </a:r>
            <a:r>
              <a:rPr lang="ru-RU" sz="1100" b="1" dirty="0" err="1"/>
              <a:t>Укрпошта</a:t>
            </a:r>
            <a:endParaRPr lang="uk-UA" sz="1100" dirty="0"/>
          </a:p>
          <a:p>
            <a:r>
              <a:rPr lang="ru-RU" sz="1100" dirty="0" err="1"/>
              <a:t>вул</a:t>
            </a:r>
            <a:r>
              <a:rPr lang="ru-RU" sz="1100" dirty="0"/>
              <a:t>. Б. </a:t>
            </a:r>
            <a:r>
              <a:rPr lang="ru-RU" sz="1100" dirty="0" err="1"/>
              <a:t>Хмельницького</a:t>
            </a:r>
            <a:r>
              <a:rPr lang="ru-RU" sz="1100" dirty="0"/>
              <a:t>, 49</a:t>
            </a:r>
            <a:endParaRPr lang="uk-UA" sz="1100" dirty="0"/>
          </a:p>
          <a:p>
            <a:r>
              <a:rPr lang="ru-RU" sz="1100" b="1" dirty="0"/>
              <a:t>11. </a:t>
            </a:r>
            <a:r>
              <a:rPr lang="ru-RU" sz="1100" b="1" dirty="0" err="1"/>
              <a:t>Відділ</a:t>
            </a:r>
            <a:r>
              <a:rPr lang="ru-RU" sz="1100" b="1" dirty="0"/>
              <a:t> </a:t>
            </a:r>
            <a:r>
              <a:rPr lang="ru-RU" sz="1100" b="1" dirty="0" err="1"/>
              <a:t>поліції</a:t>
            </a:r>
            <a:r>
              <a:rPr lang="ru-RU" sz="1100" b="1" dirty="0"/>
              <a:t> № 1</a:t>
            </a:r>
            <a:endParaRPr lang="uk-UA" sz="1100" dirty="0"/>
          </a:p>
          <a:p>
            <a:r>
              <a:rPr lang="uk-UA" sz="1100" dirty="0"/>
              <a:t>вул. Магдебурзького права, 25а</a:t>
            </a:r>
          </a:p>
          <a:p>
            <a:r>
              <a:rPr lang="ru-RU" sz="1100" b="1" dirty="0"/>
              <a:t>12. ЦНАП (Центр </a:t>
            </a:r>
            <a:r>
              <a:rPr lang="ru-RU" sz="1100" b="1" dirty="0" err="1"/>
              <a:t>надання</a:t>
            </a:r>
            <a:r>
              <a:rPr lang="ru-RU" sz="1100" b="1" dirty="0"/>
              <a:t> </a:t>
            </a:r>
            <a:r>
              <a:rPr lang="ru-RU" sz="1100" b="1" dirty="0" err="1"/>
              <a:t>адміністративних</a:t>
            </a:r>
            <a:r>
              <a:rPr lang="ru-RU" sz="1100" b="1" dirty="0"/>
              <a:t> </a:t>
            </a:r>
            <a:r>
              <a:rPr lang="ru-RU" sz="1100" b="1" dirty="0" err="1"/>
              <a:t>послуг</a:t>
            </a:r>
            <a:r>
              <a:rPr lang="ru-RU" sz="1100" b="1" dirty="0"/>
              <a:t>)</a:t>
            </a:r>
            <a:endParaRPr lang="uk-UA" sz="1100" dirty="0"/>
          </a:p>
          <a:p>
            <a:r>
              <a:rPr lang="ru-RU" sz="1100" dirty="0" err="1"/>
              <a:t>вул</a:t>
            </a:r>
            <a:r>
              <a:rPr lang="ru-RU" sz="1100" dirty="0"/>
              <a:t>. Б. </a:t>
            </a:r>
            <a:r>
              <a:rPr lang="ru-RU" sz="1100" dirty="0" err="1"/>
              <a:t>Хмельницького</a:t>
            </a:r>
            <a:r>
              <a:rPr lang="ru-RU" sz="1100" dirty="0"/>
              <a:t>, 27/25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16247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4"/>
            <a:ext cx="10772775" cy="855442"/>
          </a:xfrm>
        </p:spPr>
        <p:txBody>
          <a:bodyPr>
            <a:normAutofit/>
          </a:bodyPr>
          <a:lstStyle/>
          <a:p>
            <a:r>
              <a:rPr lang="uk-UA" sz="2800" b="1" dirty="0" err="1" smtClean="0"/>
              <a:t>Б</a:t>
            </a:r>
            <a:r>
              <a:rPr lang="uk-UA" sz="2800" b="1" dirty="0" err="1" smtClean="0"/>
              <a:t>езбар’єрний</a:t>
            </a:r>
            <a:r>
              <a:rPr lang="uk-UA" sz="2800" b="1" dirty="0" smtClean="0"/>
              <a:t> маршрут </a:t>
            </a:r>
            <a:r>
              <a:rPr lang="uk-UA" sz="2800" b="1" dirty="0" err="1" smtClean="0"/>
              <a:t>покроково</a:t>
            </a:r>
            <a:r>
              <a:rPr lang="uk-UA" sz="2800" b="1" dirty="0" smtClean="0"/>
              <a:t> 1 </a:t>
            </a:r>
            <a:endParaRPr lang="en-US" sz="1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130531"/>
            <a:ext cx="10515600" cy="5561213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uk-UA" dirty="0"/>
              <a:t>34 хв (2,5 км</a:t>
            </a:r>
            <a:r>
              <a:rPr lang="uk-UA" dirty="0" smtClean="0"/>
              <a:t>)</a:t>
            </a:r>
            <a:endParaRPr lang="uk-UA" b="1" dirty="0"/>
          </a:p>
          <a:p>
            <a:pPr marL="0" indent="0" fontAlgn="base">
              <a:buNone/>
            </a:pPr>
            <a:r>
              <a:rPr lang="ru-RU" dirty="0"/>
              <a:t> </a:t>
            </a:r>
            <a:endParaRPr lang="uk-UA" dirty="0"/>
          </a:p>
          <a:p>
            <a:pPr marL="0" lvl="0" indent="0">
              <a:lnSpc>
                <a:spcPct val="120000"/>
              </a:lnSpc>
              <a:buNone/>
            </a:pPr>
            <a:r>
              <a:rPr lang="ru-RU" b="1" dirty="0" smtClean="0"/>
              <a:t>1. Переяслав-</a:t>
            </a:r>
            <a:r>
              <a:rPr lang="ru-RU" b="1" dirty="0" err="1" smtClean="0"/>
              <a:t>Хмельницька</a:t>
            </a:r>
            <a:r>
              <a:rPr lang="ru-RU" b="1" dirty="0" smtClean="0"/>
              <a:t> </a:t>
            </a:r>
            <a:r>
              <a:rPr lang="ru-RU" b="1" dirty="0"/>
              <a:t>центральна </a:t>
            </a:r>
            <a:r>
              <a:rPr lang="ru-RU" b="1" dirty="0" err="1"/>
              <a:t>районна</a:t>
            </a:r>
            <a:r>
              <a:rPr lang="ru-RU" b="1" dirty="0"/>
              <a:t> </a:t>
            </a:r>
            <a:r>
              <a:rPr lang="ru-RU" b="1" dirty="0" err="1"/>
              <a:t>лікарня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вул</a:t>
            </a:r>
            <a:r>
              <a:rPr lang="ru-RU" dirty="0"/>
              <a:t>. Б. </a:t>
            </a:r>
            <a:r>
              <a:rPr lang="ru-RU" dirty="0" err="1"/>
              <a:t>Хмельницького</a:t>
            </a:r>
            <a:r>
              <a:rPr lang="ru-RU" dirty="0"/>
              <a:t>, 137)</a:t>
            </a:r>
            <a:endParaRPr lang="uk-UA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Прямуйте</a:t>
            </a:r>
            <a:r>
              <a:rPr lang="ru-RU" dirty="0"/>
              <a:t> на </a:t>
            </a:r>
            <a:r>
              <a:rPr lang="ru-RU" dirty="0" err="1"/>
              <a:t>схід</a:t>
            </a:r>
            <a:r>
              <a:rPr lang="ru-RU" dirty="0"/>
              <a:t> по Богдана </a:t>
            </a:r>
            <a:r>
              <a:rPr lang="ru-RU" dirty="0" err="1"/>
              <a:t>Хмельницького</a:t>
            </a:r>
            <a:r>
              <a:rPr lang="ru-RU" dirty="0"/>
              <a:t> </a:t>
            </a:r>
            <a:r>
              <a:rPr lang="ru-RU" dirty="0" err="1"/>
              <a:t>вул</a:t>
            </a:r>
            <a:r>
              <a:rPr lang="ru-RU" dirty="0" smtClean="0"/>
              <a:t>.</a:t>
            </a:r>
            <a:endParaRPr lang="uk-UA" dirty="0"/>
          </a:p>
          <a:p>
            <a:pPr marL="0" lvl="0" indent="0">
              <a:lnSpc>
                <a:spcPct val="120000"/>
              </a:lnSpc>
              <a:buNone/>
            </a:pPr>
            <a:r>
              <a:rPr lang="ru-RU" b="1" dirty="0" smtClean="0"/>
              <a:t>2. АТБ </a:t>
            </a:r>
            <a:r>
              <a:rPr lang="ru-RU" b="1" dirty="0"/>
              <a:t>– </a:t>
            </a:r>
            <a:r>
              <a:rPr lang="ru-RU" b="1" dirty="0" err="1"/>
              <a:t>Маркет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вул</a:t>
            </a:r>
            <a:r>
              <a:rPr lang="ru-RU" dirty="0"/>
              <a:t>. Б. </a:t>
            </a:r>
            <a:r>
              <a:rPr lang="ru-RU" dirty="0" err="1"/>
              <a:t>Хмельницького</a:t>
            </a:r>
            <a:r>
              <a:rPr lang="ru-RU" dirty="0"/>
              <a:t>, 104)</a:t>
            </a:r>
            <a:endParaRPr lang="uk-UA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Прямуйте</a:t>
            </a:r>
            <a:r>
              <a:rPr lang="ru-RU" dirty="0"/>
              <a:t> на </a:t>
            </a:r>
            <a:r>
              <a:rPr lang="ru-RU" dirty="0" err="1"/>
              <a:t>схід</a:t>
            </a:r>
            <a:r>
              <a:rPr lang="ru-RU" dirty="0"/>
              <a:t> по Богдана </a:t>
            </a:r>
            <a:r>
              <a:rPr lang="ru-RU" dirty="0" err="1"/>
              <a:t>Хмельницького</a:t>
            </a:r>
            <a:r>
              <a:rPr lang="ru-RU" dirty="0"/>
              <a:t> </a:t>
            </a:r>
            <a:r>
              <a:rPr lang="ru-RU" dirty="0" err="1"/>
              <a:t>вул</a:t>
            </a:r>
            <a:r>
              <a:rPr lang="ru-RU" dirty="0"/>
              <a:t>.</a:t>
            </a:r>
            <a:endParaRPr lang="uk-UA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На </a:t>
            </a:r>
            <a:r>
              <a:rPr lang="ru-RU" dirty="0" err="1"/>
              <a:t>кільці</a:t>
            </a:r>
            <a:r>
              <a:rPr lang="ru-RU" dirty="0"/>
              <a:t> </a:t>
            </a:r>
            <a:r>
              <a:rPr lang="ru-RU" dirty="0" err="1"/>
              <a:t>рухайтесь</a:t>
            </a:r>
            <a:r>
              <a:rPr lang="ru-RU" dirty="0"/>
              <a:t> прямо по Богдана </a:t>
            </a:r>
            <a:r>
              <a:rPr lang="ru-RU" dirty="0" err="1"/>
              <a:t>Хмельницького</a:t>
            </a:r>
            <a:r>
              <a:rPr lang="ru-RU" dirty="0"/>
              <a:t> </a:t>
            </a:r>
            <a:r>
              <a:rPr lang="ru-RU" dirty="0" err="1"/>
              <a:t>вул</a:t>
            </a:r>
            <a:r>
              <a:rPr lang="ru-RU" dirty="0"/>
              <a:t>.</a:t>
            </a:r>
            <a:endParaRPr lang="uk-UA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На </a:t>
            </a:r>
            <a:r>
              <a:rPr lang="ru-RU" dirty="0" err="1"/>
              <a:t>кільці</a:t>
            </a:r>
            <a:r>
              <a:rPr lang="ru-RU" dirty="0"/>
              <a:t> </a:t>
            </a:r>
            <a:r>
              <a:rPr lang="ru-RU" dirty="0" err="1"/>
              <a:t>виконайте</a:t>
            </a:r>
            <a:r>
              <a:rPr lang="ru-RU" dirty="0"/>
              <a:t> </a:t>
            </a:r>
            <a:r>
              <a:rPr lang="ru-RU" dirty="0" err="1"/>
              <a:t>з’їзд</a:t>
            </a:r>
            <a:r>
              <a:rPr lang="ru-RU" dirty="0"/>
              <a:t> на Богдана </a:t>
            </a:r>
            <a:r>
              <a:rPr lang="ru-RU" dirty="0" err="1"/>
              <a:t>Хмельницького</a:t>
            </a:r>
            <a:r>
              <a:rPr lang="ru-RU" dirty="0"/>
              <a:t> </a:t>
            </a:r>
            <a:r>
              <a:rPr lang="ru-RU" dirty="0" err="1"/>
              <a:t>вул</a:t>
            </a:r>
            <a:r>
              <a:rPr lang="ru-RU" dirty="0" smtClean="0"/>
              <a:t>.</a:t>
            </a:r>
            <a:endParaRPr lang="uk-UA" dirty="0"/>
          </a:p>
          <a:p>
            <a:pPr marL="0" lvl="0" indent="0">
              <a:lnSpc>
                <a:spcPct val="120000"/>
              </a:lnSpc>
              <a:buNone/>
            </a:pPr>
            <a:r>
              <a:rPr lang="ru-RU" b="1" dirty="0" smtClean="0"/>
              <a:t>3. Автовокзал </a:t>
            </a:r>
            <a:r>
              <a:rPr lang="ru-RU" b="1" dirty="0"/>
              <a:t>Переяслав </a:t>
            </a:r>
            <a:r>
              <a:rPr lang="ru-RU" dirty="0"/>
              <a:t>(</a:t>
            </a:r>
            <a:r>
              <a:rPr lang="ru-RU" dirty="0" err="1"/>
              <a:t>вул</a:t>
            </a:r>
            <a:r>
              <a:rPr lang="ru-RU" dirty="0"/>
              <a:t>. Б. </a:t>
            </a:r>
            <a:r>
              <a:rPr lang="ru-RU" dirty="0" err="1"/>
              <a:t>Хмельницького</a:t>
            </a:r>
            <a:r>
              <a:rPr lang="ru-RU" dirty="0"/>
              <a:t>, 100)</a:t>
            </a:r>
            <a:endParaRPr lang="uk-UA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Прямуйте</a:t>
            </a:r>
            <a:r>
              <a:rPr lang="ru-RU" dirty="0"/>
              <a:t> на </a:t>
            </a:r>
            <a:r>
              <a:rPr lang="ru-RU" dirty="0" err="1"/>
              <a:t>схід</a:t>
            </a:r>
            <a:r>
              <a:rPr lang="ru-RU" dirty="0"/>
              <a:t> по Богдана </a:t>
            </a:r>
            <a:r>
              <a:rPr lang="ru-RU" dirty="0" err="1"/>
              <a:t>Хмельницького</a:t>
            </a:r>
            <a:r>
              <a:rPr lang="ru-RU" dirty="0"/>
              <a:t> </a:t>
            </a:r>
            <a:r>
              <a:rPr lang="ru-RU" dirty="0" err="1"/>
              <a:t>вул</a:t>
            </a:r>
            <a:r>
              <a:rPr lang="ru-RU" dirty="0"/>
              <a:t>. в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Гористий</a:t>
            </a:r>
            <a:r>
              <a:rPr lang="ru-RU" dirty="0"/>
              <a:t> </a:t>
            </a:r>
            <a:r>
              <a:rPr lang="ru-RU" dirty="0" err="1"/>
              <a:t>пров</a:t>
            </a:r>
            <a:r>
              <a:rPr lang="ru-RU" dirty="0" smtClean="0"/>
              <a:t>.</a:t>
            </a:r>
            <a:endParaRPr lang="uk-UA" dirty="0"/>
          </a:p>
          <a:p>
            <a:pPr marL="0" lvl="0" indent="0">
              <a:lnSpc>
                <a:spcPct val="120000"/>
              </a:lnSpc>
              <a:buNone/>
            </a:pPr>
            <a:r>
              <a:rPr lang="ru-RU" b="1" dirty="0" smtClean="0"/>
              <a:t>4. </a:t>
            </a:r>
            <a:r>
              <a:rPr lang="ru-RU" b="1" dirty="0" err="1" smtClean="0"/>
              <a:t>Райффайзен</a:t>
            </a:r>
            <a:r>
              <a:rPr lang="ru-RU" b="1" dirty="0" smtClean="0"/>
              <a:t> </a:t>
            </a:r>
            <a:r>
              <a:rPr lang="ru-RU" b="1" dirty="0"/>
              <a:t>Банк </a:t>
            </a:r>
            <a:r>
              <a:rPr lang="ru-RU" dirty="0"/>
              <a:t>(</a:t>
            </a:r>
            <a:r>
              <a:rPr lang="ru-RU" dirty="0" err="1"/>
              <a:t>вул</a:t>
            </a:r>
            <a:r>
              <a:rPr lang="ru-RU" dirty="0"/>
              <a:t>. Б. </a:t>
            </a:r>
            <a:r>
              <a:rPr lang="ru-RU" dirty="0" err="1"/>
              <a:t>Хмельницького</a:t>
            </a:r>
            <a:r>
              <a:rPr lang="ru-RU" dirty="0"/>
              <a:t>, 50)</a:t>
            </a:r>
            <a:endParaRPr lang="uk-UA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Прямуйте</a:t>
            </a:r>
            <a:r>
              <a:rPr lang="ru-RU" dirty="0"/>
              <a:t> на </a:t>
            </a:r>
            <a:r>
              <a:rPr lang="ru-RU" dirty="0" err="1"/>
              <a:t>північний</a:t>
            </a:r>
            <a:r>
              <a:rPr lang="ru-RU" dirty="0"/>
              <a:t> </a:t>
            </a:r>
            <a:r>
              <a:rPr lang="ru-RU" dirty="0" err="1"/>
              <a:t>схід</a:t>
            </a:r>
            <a:r>
              <a:rPr lang="ru-RU" dirty="0"/>
              <a:t> по Богдана </a:t>
            </a:r>
            <a:r>
              <a:rPr lang="ru-RU" dirty="0" err="1"/>
              <a:t>Хмельницького</a:t>
            </a:r>
            <a:r>
              <a:rPr lang="ru-RU" dirty="0"/>
              <a:t> </a:t>
            </a:r>
            <a:r>
              <a:rPr lang="ru-RU" dirty="0" err="1"/>
              <a:t>вул</a:t>
            </a:r>
            <a:r>
              <a:rPr lang="ru-RU" dirty="0"/>
              <a:t>. в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Літописна</a:t>
            </a:r>
            <a:endParaRPr lang="uk-UA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 err="1" smtClean="0"/>
              <a:t>Поверніть</a:t>
            </a:r>
            <a:r>
              <a:rPr lang="ru-RU" dirty="0" smtClean="0"/>
              <a:t> </a:t>
            </a:r>
            <a:r>
              <a:rPr lang="ru-RU" dirty="0" err="1"/>
              <a:t>ліворуч</a:t>
            </a:r>
            <a:endParaRPr lang="uk-UA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Поверніть</a:t>
            </a:r>
            <a:r>
              <a:rPr lang="ru-RU" dirty="0"/>
              <a:t> </a:t>
            </a:r>
            <a:r>
              <a:rPr lang="ru-RU" dirty="0" err="1"/>
              <a:t>ліворуч</a:t>
            </a:r>
            <a:r>
              <a:rPr lang="ru-RU" dirty="0"/>
              <a:t> на </a:t>
            </a:r>
            <a:r>
              <a:rPr lang="ru-RU" dirty="0" err="1"/>
              <a:t>Покровська</a:t>
            </a:r>
            <a:r>
              <a:rPr lang="ru-RU" dirty="0"/>
              <a:t> </a:t>
            </a:r>
            <a:r>
              <a:rPr lang="ru-RU" dirty="0" err="1"/>
              <a:t>вул</a:t>
            </a:r>
            <a:r>
              <a:rPr lang="ru-RU" dirty="0"/>
              <a:t>.</a:t>
            </a:r>
            <a:endParaRPr lang="uk-UA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Поверніть</a:t>
            </a:r>
            <a:r>
              <a:rPr lang="ru-RU" dirty="0"/>
              <a:t> </a:t>
            </a:r>
            <a:r>
              <a:rPr lang="ru-RU" dirty="0" err="1"/>
              <a:t>праворуч</a:t>
            </a:r>
            <a:r>
              <a:rPr lang="ru-RU" dirty="0"/>
              <a:t> на 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 smtClean="0"/>
              <a:t>Шевченка</a:t>
            </a:r>
            <a:endParaRPr lang="uk-UA" dirty="0"/>
          </a:p>
          <a:p>
            <a:pPr marL="0" lvl="0" indent="0">
              <a:lnSpc>
                <a:spcPct val="120000"/>
              </a:lnSpc>
              <a:buNone/>
            </a:pPr>
            <a:r>
              <a:rPr lang="ru-RU" b="1" dirty="0" smtClean="0"/>
              <a:t>5. </a:t>
            </a:r>
            <a:r>
              <a:rPr lang="ru-RU" b="1" dirty="0" err="1" smtClean="0"/>
              <a:t>Преяслав-Хмельницький</a:t>
            </a:r>
            <a:r>
              <a:rPr lang="ru-RU" b="1" dirty="0" smtClean="0"/>
              <a:t> </a:t>
            </a:r>
            <a:r>
              <a:rPr lang="ru-RU" b="1" dirty="0" err="1"/>
              <a:t>міськрайонний</a:t>
            </a:r>
            <a:r>
              <a:rPr lang="ru-RU" b="1" dirty="0"/>
              <a:t> центр </a:t>
            </a:r>
            <a:r>
              <a:rPr lang="ru-RU" b="1" dirty="0" err="1"/>
              <a:t>зайнятості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Шевченка</a:t>
            </a:r>
            <a:r>
              <a:rPr lang="ru-RU" dirty="0"/>
              <a:t>, 23)</a:t>
            </a:r>
            <a:endParaRPr lang="uk-UA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Прямуйте</a:t>
            </a:r>
            <a:r>
              <a:rPr lang="ru-RU" dirty="0"/>
              <a:t> на </a:t>
            </a:r>
            <a:r>
              <a:rPr lang="ru-RU" dirty="0" err="1"/>
              <a:t>північний</a:t>
            </a:r>
            <a:r>
              <a:rPr lang="ru-RU" dirty="0"/>
              <a:t> </a:t>
            </a:r>
            <a:r>
              <a:rPr lang="ru-RU" dirty="0" err="1"/>
              <a:t>схід</a:t>
            </a:r>
            <a:r>
              <a:rPr lang="ru-RU" dirty="0"/>
              <a:t> по 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Шевченка</a:t>
            </a:r>
            <a:r>
              <a:rPr lang="ru-RU" dirty="0"/>
              <a:t> в </a:t>
            </a:r>
            <a:r>
              <a:rPr lang="ru-RU" dirty="0" err="1"/>
              <a:t>напрямку</a:t>
            </a:r>
            <a:r>
              <a:rPr lang="ru-RU" dirty="0"/>
              <a:t> Фабрична </a:t>
            </a:r>
            <a:r>
              <a:rPr lang="ru-RU" dirty="0" err="1"/>
              <a:t>вул</a:t>
            </a:r>
            <a:r>
              <a:rPr lang="ru-RU" dirty="0"/>
              <a:t>.</a:t>
            </a:r>
            <a:endParaRPr lang="uk-UA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Поверніть</a:t>
            </a:r>
            <a:r>
              <a:rPr lang="ru-RU" dirty="0"/>
              <a:t> </a:t>
            </a:r>
            <a:r>
              <a:rPr lang="ru-RU" dirty="0" err="1" smtClean="0"/>
              <a:t>ліворуч</a:t>
            </a:r>
            <a:endParaRPr lang="uk-UA" dirty="0"/>
          </a:p>
          <a:p>
            <a:pPr marL="0" lvl="0" indent="0">
              <a:lnSpc>
                <a:spcPct val="120000"/>
              </a:lnSpc>
              <a:buNone/>
            </a:pPr>
            <a:r>
              <a:rPr lang="ru-RU" b="1" dirty="0" smtClean="0"/>
              <a:t>6. </a:t>
            </a:r>
            <a:r>
              <a:rPr lang="ru-RU" b="1" dirty="0" err="1" smtClean="0"/>
              <a:t>Управління</a:t>
            </a:r>
            <a:r>
              <a:rPr lang="ru-RU" b="1" dirty="0" smtClean="0"/>
              <a:t> </a:t>
            </a:r>
            <a:r>
              <a:rPr lang="ru-RU" b="1" dirty="0" err="1"/>
              <a:t>соціальної</a:t>
            </a:r>
            <a:r>
              <a:rPr lang="ru-RU" b="1" dirty="0"/>
              <a:t> </a:t>
            </a:r>
            <a:r>
              <a:rPr lang="ru-RU" b="1" dirty="0" err="1"/>
              <a:t>захисту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</a:t>
            </a:r>
            <a:r>
              <a:rPr lang="ru-RU" b="1" dirty="0" err="1"/>
              <a:t>Переяславської</a:t>
            </a:r>
            <a:r>
              <a:rPr lang="ru-RU" b="1" dirty="0"/>
              <a:t> </a:t>
            </a:r>
            <a:r>
              <a:rPr lang="ru-RU" b="1" dirty="0" err="1"/>
              <a:t>міської</a:t>
            </a:r>
            <a:r>
              <a:rPr lang="ru-RU" b="1" dirty="0"/>
              <a:t> ради </a:t>
            </a:r>
            <a:r>
              <a:rPr lang="ru-RU" dirty="0"/>
              <a:t>(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Шевченка</a:t>
            </a:r>
            <a:r>
              <a:rPr lang="ru-RU" dirty="0"/>
              <a:t>, 20)</a:t>
            </a:r>
            <a:endParaRPr lang="uk-UA" dirty="0"/>
          </a:p>
          <a:p>
            <a:pPr>
              <a:lnSpc>
                <a:spcPct val="120000"/>
              </a:lnSpc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62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614372"/>
          </a:xfrm>
        </p:spPr>
        <p:txBody>
          <a:bodyPr>
            <a:normAutofit/>
          </a:bodyPr>
          <a:lstStyle/>
          <a:p>
            <a:r>
              <a:rPr lang="uk-UA" sz="2800" b="1" dirty="0" err="1"/>
              <a:t>Безбар’єрний</a:t>
            </a:r>
            <a:r>
              <a:rPr lang="uk-UA" sz="2800" b="1" dirty="0"/>
              <a:t> маршрут </a:t>
            </a:r>
            <a:r>
              <a:rPr lang="uk-UA" sz="2800" b="1" dirty="0" err="1" smtClean="0"/>
              <a:t>покроково</a:t>
            </a:r>
            <a:r>
              <a:rPr lang="uk-UA" sz="2800" b="1" dirty="0" smtClean="0"/>
              <a:t> 2</a:t>
            </a:r>
            <a:endParaRPr lang="en-US" sz="1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305098"/>
            <a:ext cx="10515600" cy="532014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200" b="1" dirty="0" smtClean="0"/>
              <a:t>7. Переяславський </a:t>
            </a:r>
            <a:r>
              <a:rPr lang="ru-RU" sz="1200" b="1" dirty="0" err="1"/>
              <a:t>академічний</a:t>
            </a:r>
            <a:r>
              <a:rPr lang="ru-RU" sz="1200" b="1" dirty="0"/>
              <a:t> </a:t>
            </a:r>
            <a:r>
              <a:rPr lang="ru-RU" sz="1200" b="1" dirty="0" err="1"/>
              <a:t>ліцей</a:t>
            </a:r>
            <a:r>
              <a:rPr lang="ru-RU" sz="1200" b="1" dirty="0"/>
              <a:t> </a:t>
            </a:r>
            <a:r>
              <a:rPr lang="ru-RU" sz="1200" b="1" dirty="0" err="1"/>
              <a:t>ім</a:t>
            </a:r>
            <a:r>
              <a:rPr lang="ru-RU" sz="1200" b="1" dirty="0"/>
              <a:t>. </a:t>
            </a:r>
            <a:r>
              <a:rPr lang="ru-RU" sz="1200" b="1" dirty="0" err="1"/>
              <a:t>Івана</a:t>
            </a:r>
            <a:r>
              <a:rPr lang="ru-RU" sz="1200" b="1" dirty="0"/>
              <a:t> </a:t>
            </a:r>
            <a:r>
              <a:rPr lang="ru-RU" sz="1200" b="1" dirty="0" err="1"/>
              <a:t>Мазепі</a:t>
            </a:r>
            <a:r>
              <a:rPr lang="ru-RU" sz="1200" b="1" dirty="0"/>
              <a:t> </a:t>
            </a:r>
            <a:r>
              <a:rPr lang="ru-RU" sz="1200" dirty="0"/>
              <a:t>(</a:t>
            </a:r>
            <a:r>
              <a:rPr lang="ru-RU" sz="1200" dirty="0" err="1"/>
              <a:t>вул</a:t>
            </a:r>
            <a:r>
              <a:rPr lang="ru-RU" sz="1200" dirty="0"/>
              <a:t>. </a:t>
            </a:r>
            <a:r>
              <a:rPr lang="ru-RU" sz="1200" dirty="0" err="1"/>
              <a:t>Шевченка</a:t>
            </a:r>
            <a:r>
              <a:rPr lang="ru-RU" sz="1200" dirty="0"/>
              <a:t>, 20)</a:t>
            </a:r>
            <a:endParaRPr lang="uk-UA" sz="1200" dirty="0"/>
          </a:p>
          <a:p>
            <a:pPr marL="0" indent="0">
              <a:buNone/>
            </a:pPr>
            <a:r>
              <a:rPr lang="ru-RU" sz="1200" dirty="0" err="1"/>
              <a:t>Прямуйте</a:t>
            </a:r>
            <a:r>
              <a:rPr lang="ru-RU" sz="1200" dirty="0"/>
              <a:t> на </a:t>
            </a:r>
            <a:r>
              <a:rPr lang="ru-RU" sz="1200" dirty="0" err="1"/>
              <a:t>південний</a:t>
            </a:r>
            <a:r>
              <a:rPr lang="ru-RU" sz="1200" dirty="0"/>
              <a:t> </a:t>
            </a:r>
            <a:r>
              <a:rPr lang="ru-RU" sz="1200" dirty="0" err="1"/>
              <a:t>схід</a:t>
            </a:r>
            <a:r>
              <a:rPr lang="ru-RU" sz="1200" dirty="0"/>
              <a:t> у </a:t>
            </a:r>
            <a:r>
              <a:rPr lang="ru-RU" sz="1200" dirty="0" err="1"/>
              <a:t>напрямку</a:t>
            </a:r>
            <a:r>
              <a:rPr lang="ru-RU" sz="1200" dirty="0"/>
              <a:t> </a:t>
            </a:r>
            <a:r>
              <a:rPr lang="ru-RU" sz="1200" dirty="0" err="1"/>
              <a:t>вул</a:t>
            </a:r>
            <a:r>
              <a:rPr lang="ru-RU" sz="1200" dirty="0"/>
              <a:t>. </a:t>
            </a:r>
            <a:r>
              <a:rPr lang="ru-RU" sz="1200" dirty="0" err="1"/>
              <a:t>Шевченка</a:t>
            </a:r>
            <a:endParaRPr lang="uk-UA" sz="1200" dirty="0"/>
          </a:p>
          <a:p>
            <a:pPr marL="0" indent="0">
              <a:buNone/>
            </a:pPr>
            <a:r>
              <a:rPr lang="ru-RU" sz="1200" dirty="0" err="1"/>
              <a:t>Поверніть</a:t>
            </a:r>
            <a:r>
              <a:rPr lang="ru-RU" sz="1200" dirty="0"/>
              <a:t> </a:t>
            </a:r>
            <a:r>
              <a:rPr lang="ru-RU" sz="1200" dirty="0" err="1"/>
              <a:t>праворуч</a:t>
            </a:r>
            <a:r>
              <a:rPr lang="ru-RU" sz="1200" dirty="0"/>
              <a:t> на </a:t>
            </a:r>
            <a:r>
              <a:rPr lang="ru-RU" sz="1200" dirty="0" err="1"/>
              <a:t>вул</a:t>
            </a:r>
            <a:r>
              <a:rPr lang="ru-RU" sz="1200" dirty="0"/>
              <a:t>. </a:t>
            </a:r>
            <a:r>
              <a:rPr lang="ru-RU" sz="1200" dirty="0" err="1"/>
              <a:t>Шевченка</a:t>
            </a:r>
            <a:endParaRPr lang="uk-UA" sz="1200" dirty="0"/>
          </a:p>
          <a:p>
            <a:pPr marL="0" indent="0">
              <a:buNone/>
            </a:pPr>
            <a:r>
              <a:rPr lang="ru-RU" sz="1200" dirty="0" err="1"/>
              <a:t>Поверніть</a:t>
            </a:r>
            <a:r>
              <a:rPr lang="ru-RU" sz="1200" dirty="0"/>
              <a:t> </a:t>
            </a:r>
            <a:r>
              <a:rPr lang="ru-RU" sz="1200" dirty="0" err="1"/>
              <a:t>ліворуч</a:t>
            </a:r>
            <a:r>
              <a:rPr lang="ru-RU" sz="1200" dirty="0"/>
              <a:t> на </a:t>
            </a:r>
            <a:r>
              <a:rPr lang="ru-RU" sz="1200" dirty="0" err="1"/>
              <a:t>вул</a:t>
            </a:r>
            <a:r>
              <a:rPr lang="ru-RU" sz="1200" dirty="0"/>
              <a:t>. </a:t>
            </a:r>
            <a:r>
              <a:rPr lang="ru-RU" sz="1200" dirty="0" err="1"/>
              <a:t>Михайла</a:t>
            </a:r>
            <a:r>
              <a:rPr lang="ru-RU" sz="1200" dirty="0"/>
              <a:t> </a:t>
            </a:r>
            <a:r>
              <a:rPr lang="ru-RU" sz="1200" dirty="0" err="1"/>
              <a:t>Сікорського</a:t>
            </a:r>
            <a:endParaRPr lang="uk-UA" sz="1200" dirty="0"/>
          </a:p>
          <a:p>
            <a:pPr marL="0" indent="0">
              <a:buNone/>
            </a:pPr>
            <a:r>
              <a:rPr lang="ru-RU" sz="1200" dirty="0" err="1"/>
              <a:t>Поверніть</a:t>
            </a:r>
            <a:r>
              <a:rPr lang="ru-RU" sz="1200" dirty="0"/>
              <a:t> </a:t>
            </a:r>
            <a:r>
              <a:rPr lang="ru-RU" sz="1200" dirty="0" err="1"/>
              <a:t>ліворуч</a:t>
            </a:r>
            <a:r>
              <a:rPr lang="ru-RU" sz="1200" dirty="0"/>
              <a:t> на Богдана </a:t>
            </a:r>
            <a:r>
              <a:rPr lang="ru-RU" sz="1200" dirty="0" err="1"/>
              <a:t>Хмельницького</a:t>
            </a:r>
            <a:r>
              <a:rPr lang="ru-RU" sz="1200" dirty="0"/>
              <a:t> </a:t>
            </a:r>
            <a:r>
              <a:rPr lang="ru-RU" sz="1200" dirty="0" err="1"/>
              <a:t>вул</a:t>
            </a:r>
            <a:r>
              <a:rPr lang="ru-RU" sz="1200" dirty="0"/>
              <a:t>.</a:t>
            </a:r>
            <a:endParaRPr lang="uk-UA" sz="1200" dirty="0"/>
          </a:p>
          <a:p>
            <a:pPr marL="0" indent="0">
              <a:buNone/>
            </a:pPr>
            <a:r>
              <a:rPr lang="ru-RU" sz="1200" dirty="0" err="1"/>
              <a:t>Поверніть</a:t>
            </a:r>
            <a:r>
              <a:rPr lang="ru-RU" sz="1200" dirty="0"/>
              <a:t> </a:t>
            </a:r>
            <a:r>
              <a:rPr lang="ru-RU" sz="1200" dirty="0" err="1"/>
              <a:t>ліворуч</a:t>
            </a:r>
            <a:r>
              <a:rPr lang="ru-RU" sz="1200" dirty="0"/>
              <a:t> на Богдана </a:t>
            </a:r>
            <a:r>
              <a:rPr lang="ru-RU" sz="1200" dirty="0" err="1"/>
              <a:t>Хмельницького</a:t>
            </a:r>
            <a:r>
              <a:rPr lang="ru-RU" sz="1200" dirty="0"/>
              <a:t> </a:t>
            </a:r>
            <a:r>
              <a:rPr lang="ru-RU" sz="1200" dirty="0" err="1"/>
              <a:t>вул</a:t>
            </a:r>
            <a:r>
              <a:rPr lang="ru-RU" sz="1200" dirty="0" smtClean="0"/>
              <a:t>.</a:t>
            </a:r>
            <a:endParaRPr lang="uk-UA" sz="1200" dirty="0"/>
          </a:p>
          <a:p>
            <a:pPr marL="0" lvl="0" indent="0">
              <a:buNone/>
            </a:pPr>
            <a:r>
              <a:rPr lang="ru-RU" sz="1200" b="1" dirty="0" smtClean="0"/>
              <a:t>8. УПФУ </a:t>
            </a:r>
            <a:r>
              <a:rPr lang="ru-RU" sz="1200" b="1" dirty="0"/>
              <a:t>у м. Переяслав </a:t>
            </a:r>
            <a:r>
              <a:rPr lang="ru-RU" sz="1200" dirty="0"/>
              <a:t>(</a:t>
            </a:r>
            <a:r>
              <a:rPr lang="uk-UA" sz="1200" dirty="0"/>
              <a:t>вул. </a:t>
            </a:r>
            <a:r>
              <a:rPr lang="uk-UA" sz="1200" dirty="0" err="1"/>
              <a:t>Б.Хмельницького</a:t>
            </a:r>
            <a:r>
              <a:rPr lang="uk-UA" sz="1200" dirty="0"/>
              <a:t>, 28</a:t>
            </a:r>
            <a:r>
              <a:rPr lang="ru-RU" sz="1200" dirty="0"/>
              <a:t>)</a:t>
            </a:r>
            <a:endParaRPr lang="uk-UA" sz="1200" dirty="0"/>
          </a:p>
          <a:p>
            <a:pPr marL="0" indent="0">
              <a:buNone/>
            </a:pPr>
            <a:r>
              <a:rPr lang="uk-UA" sz="1200" dirty="0"/>
              <a:t>Прямуйте на північний схід по Богдана Хмельницького вул. в напрямку вул. </a:t>
            </a:r>
            <a:r>
              <a:rPr lang="uk-UA" sz="1200" dirty="0" smtClean="0"/>
              <a:t>Сковороди</a:t>
            </a:r>
            <a:endParaRPr lang="uk-UA" sz="1200" dirty="0"/>
          </a:p>
          <a:p>
            <a:pPr marL="0" lvl="0" indent="0">
              <a:buNone/>
            </a:pPr>
            <a:r>
              <a:rPr lang="ru-RU" sz="1200" b="1" dirty="0" smtClean="0"/>
              <a:t>9. АТ </a:t>
            </a:r>
            <a:r>
              <a:rPr lang="ru-RU" sz="1200" b="1" dirty="0"/>
              <a:t>"</a:t>
            </a:r>
            <a:r>
              <a:rPr lang="ru-RU" sz="1200" b="1" dirty="0" err="1"/>
              <a:t>Київоблгаз</a:t>
            </a:r>
            <a:r>
              <a:rPr lang="ru-RU" sz="1200" b="1" dirty="0"/>
              <a:t>" - Центр </a:t>
            </a:r>
            <a:r>
              <a:rPr lang="ru-RU" sz="1200" b="1" dirty="0" err="1"/>
              <a:t>обслуговування</a:t>
            </a:r>
            <a:r>
              <a:rPr lang="ru-RU" sz="1200" b="1" dirty="0"/>
              <a:t> </a:t>
            </a:r>
            <a:r>
              <a:rPr lang="ru-RU" sz="1200" b="1" dirty="0" err="1"/>
              <a:t>клієнтів</a:t>
            </a:r>
            <a:r>
              <a:rPr lang="ru-RU" sz="1200" b="1" dirty="0"/>
              <a:t> </a:t>
            </a:r>
            <a:r>
              <a:rPr lang="ru-RU" sz="1200" dirty="0"/>
              <a:t>(</a:t>
            </a:r>
            <a:r>
              <a:rPr lang="ru-RU" sz="1200" dirty="0" err="1"/>
              <a:t>вул</a:t>
            </a:r>
            <a:r>
              <a:rPr lang="ru-RU" sz="1200" dirty="0"/>
              <a:t>. Б. </a:t>
            </a:r>
            <a:r>
              <a:rPr lang="ru-RU" sz="1200" dirty="0" err="1"/>
              <a:t>Хмельницького</a:t>
            </a:r>
            <a:r>
              <a:rPr lang="ru-RU" sz="1200" dirty="0"/>
              <a:t>, 51)</a:t>
            </a:r>
            <a:endParaRPr lang="uk-UA" sz="1200" dirty="0"/>
          </a:p>
          <a:p>
            <a:pPr marL="0" indent="0">
              <a:buNone/>
            </a:pPr>
            <a:r>
              <a:rPr lang="uk-UA" sz="1200" dirty="0"/>
              <a:t>Прямуйте на схід по Богдана Хмельницького вул. в напрямку вул. Івана </a:t>
            </a:r>
            <a:r>
              <a:rPr lang="uk-UA" sz="1200" dirty="0" smtClean="0"/>
              <a:t>Мазепи</a:t>
            </a:r>
            <a:endParaRPr lang="uk-UA" sz="1200" dirty="0"/>
          </a:p>
          <a:p>
            <a:pPr marL="0" lvl="0" indent="0">
              <a:buNone/>
            </a:pPr>
            <a:r>
              <a:rPr lang="ru-RU" sz="1200" b="1" dirty="0" smtClean="0"/>
              <a:t>10. </a:t>
            </a:r>
            <a:r>
              <a:rPr lang="ru-RU" sz="1200" b="1" dirty="0" err="1" smtClean="0"/>
              <a:t>Укрпошта</a:t>
            </a:r>
            <a:r>
              <a:rPr lang="ru-RU" sz="1200" b="1" dirty="0" smtClean="0"/>
              <a:t> </a:t>
            </a:r>
            <a:r>
              <a:rPr lang="ru-RU" sz="1200" dirty="0"/>
              <a:t>(</a:t>
            </a:r>
            <a:r>
              <a:rPr lang="ru-RU" sz="1200" dirty="0" err="1"/>
              <a:t>вул</a:t>
            </a:r>
            <a:r>
              <a:rPr lang="ru-RU" sz="1200" dirty="0"/>
              <a:t>. Б. </a:t>
            </a:r>
            <a:r>
              <a:rPr lang="ru-RU" sz="1200" dirty="0" err="1"/>
              <a:t>Хмельницького</a:t>
            </a:r>
            <a:r>
              <a:rPr lang="ru-RU" sz="1200" dirty="0"/>
              <a:t>, 49)</a:t>
            </a:r>
            <a:endParaRPr lang="uk-UA" sz="1200" dirty="0"/>
          </a:p>
          <a:p>
            <a:pPr marL="0" indent="0">
              <a:buNone/>
            </a:pPr>
            <a:r>
              <a:rPr lang="ru-RU" sz="1200" dirty="0" err="1"/>
              <a:t>Прямуйте</a:t>
            </a:r>
            <a:r>
              <a:rPr lang="ru-RU" sz="1200" dirty="0"/>
              <a:t> на </a:t>
            </a:r>
            <a:r>
              <a:rPr lang="ru-RU" sz="1200" dirty="0" err="1"/>
              <a:t>схід</a:t>
            </a:r>
            <a:r>
              <a:rPr lang="ru-RU" sz="1200" dirty="0"/>
              <a:t> по Богдана </a:t>
            </a:r>
            <a:r>
              <a:rPr lang="ru-RU" sz="1200" dirty="0" err="1"/>
              <a:t>Хмельницького</a:t>
            </a:r>
            <a:r>
              <a:rPr lang="ru-RU" sz="1200" dirty="0"/>
              <a:t> </a:t>
            </a:r>
            <a:r>
              <a:rPr lang="ru-RU" sz="1200" dirty="0" err="1"/>
              <a:t>вул</a:t>
            </a:r>
            <a:r>
              <a:rPr lang="ru-RU" sz="1200" dirty="0"/>
              <a:t>. в </a:t>
            </a:r>
            <a:r>
              <a:rPr lang="ru-RU" sz="1200" dirty="0" err="1"/>
              <a:t>напрямку</a:t>
            </a:r>
            <a:r>
              <a:rPr lang="ru-RU" sz="1200" dirty="0"/>
              <a:t> </a:t>
            </a:r>
            <a:r>
              <a:rPr lang="ru-RU" sz="1200" dirty="0" err="1"/>
              <a:t>Гімназійна</a:t>
            </a:r>
            <a:r>
              <a:rPr lang="ru-RU" sz="1200" dirty="0"/>
              <a:t> </a:t>
            </a:r>
            <a:r>
              <a:rPr lang="ru-RU" sz="1200" dirty="0" err="1"/>
              <a:t>вул</a:t>
            </a:r>
            <a:r>
              <a:rPr lang="ru-RU" sz="1200" dirty="0"/>
              <a:t>.</a:t>
            </a:r>
            <a:endParaRPr lang="uk-UA" sz="1200" dirty="0"/>
          </a:p>
          <a:p>
            <a:pPr marL="0" indent="0">
              <a:buNone/>
            </a:pPr>
            <a:r>
              <a:rPr lang="ru-RU" sz="1200" dirty="0" err="1"/>
              <a:t>Поверніть</a:t>
            </a:r>
            <a:r>
              <a:rPr lang="ru-RU" sz="1200" dirty="0"/>
              <a:t> </a:t>
            </a:r>
            <a:r>
              <a:rPr lang="ru-RU" sz="1200" dirty="0" err="1"/>
              <a:t>ліворуч</a:t>
            </a:r>
            <a:r>
              <a:rPr lang="ru-RU" sz="1200" dirty="0"/>
              <a:t> на </a:t>
            </a:r>
            <a:r>
              <a:rPr lang="ru-RU" sz="1200" dirty="0" err="1"/>
              <a:t>вулиця</a:t>
            </a:r>
            <a:r>
              <a:rPr lang="ru-RU" sz="1200" dirty="0"/>
              <a:t> </a:t>
            </a:r>
            <a:r>
              <a:rPr lang="ru-RU" sz="1200" dirty="0" err="1"/>
              <a:t>Магдебурзького</a:t>
            </a:r>
            <a:r>
              <a:rPr lang="ru-RU" sz="1200" dirty="0"/>
              <a:t> </a:t>
            </a:r>
            <a:r>
              <a:rPr lang="ru-RU" sz="1200" dirty="0" smtClean="0"/>
              <a:t>права</a:t>
            </a:r>
            <a:endParaRPr lang="uk-UA" sz="1200" dirty="0"/>
          </a:p>
          <a:p>
            <a:pPr marL="0" lvl="0" indent="0">
              <a:buNone/>
            </a:pPr>
            <a:r>
              <a:rPr lang="ru-RU" sz="1200" b="1" dirty="0" smtClean="0"/>
              <a:t>11. </a:t>
            </a:r>
            <a:r>
              <a:rPr lang="ru-RU" sz="1200" b="1" dirty="0" err="1" smtClean="0"/>
              <a:t>Відділ</a:t>
            </a:r>
            <a:r>
              <a:rPr lang="ru-RU" sz="1200" b="1" dirty="0" smtClean="0"/>
              <a:t> </a:t>
            </a:r>
            <a:r>
              <a:rPr lang="ru-RU" sz="1200" b="1" dirty="0" err="1"/>
              <a:t>поліції</a:t>
            </a:r>
            <a:r>
              <a:rPr lang="ru-RU" sz="1200" b="1" dirty="0"/>
              <a:t> № 1 </a:t>
            </a:r>
            <a:r>
              <a:rPr lang="ru-RU" sz="1200" dirty="0"/>
              <a:t>(</a:t>
            </a:r>
            <a:r>
              <a:rPr lang="uk-UA" sz="1200" dirty="0"/>
              <a:t>вул. Магдебурзького права, 25а</a:t>
            </a:r>
            <a:r>
              <a:rPr lang="ru-RU" sz="1200" dirty="0"/>
              <a:t>)</a:t>
            </a:r>
            <a:endParaRPr lang="uk-UA" sz="1200" dirty="0"/>
          </a:p>
          <a:p>
            <a:pPr marL="0" indent="0">
              <a:buNone/>
            </a:pPr>
            <a:r>
              <a:rPr lang="ru-RU" sz="1200" dirty="0" err="1"/>
              <a:t>Прямуйте</a:t>
            </a:r>
            <a:r>
              <a:rPr lang="ru-RU" sz="1200" dirty="0"/>
              <a:t> на </a:t>
            </a:r>
            <a:r>
              <a:rPr lang="ru-RU" sz="1200" dirty="0" err="1"/>
              <a:t>південь</a:t>
            </a:r>
            <a:r>
              <a:rPr lang="ru-RU" sz="1200" dirty="0"/>
              <a:t> по </a:t>
            </a:r>
            <a:r>
              <a:rPr lang="ru-RU" sz="1200" dirty="0" err="1"/>
              <a:t>вулиця</a:t>
            </a:r>
            <a:r>
              <a:rPr lang="ru-RU" sz="1200" dirty="0"/>
              <a:t> </a:t>
            </a:r>
            <a:r>
              <a:rPr lang="ru-RU" sz="1200" dirty="0" err="1"/>
              <a:t>Магдебурзького</a:t>
            </a:r>
            <a:r>
              <a:rPr lang="ru-RU" sz="1200" dirty="0"/>
              <a:t> права в </a:t>
            </a:r>
            <a:r>
              <a:rPr lang="ru-RU" sz="1200" dirty="0" err="1"/>
              <a:t>напрямку</a:t>
            </a:r>
            <a:r>
              <a:rPr lang="ru-RU" sz="1200" dirty="0"/>
              <a:t> Богдана </a:t>
            </a:r>
            <a:r>
              <a:rPr lang="ru-RU" sz="1200" dirty="0" err="1"/>
              <a:t>Хмельницького</a:t>
            </a:r>
            <a:r>
              <a:rPr lang="ru-RU" sz="1200" dirty="0"/>
              <a:t> </a:t>
            </a:r>
            <a:r>
              <a:rPr lang="ru-RU" sz="1200" dirty="0" err="1"/>
              <a:t>вул</a:t>
            </a:r>
            <a:r>
              <a:rPr lang="ru-RU" sz="1200" dirty="0"/>
              <a:t>.</a:t>
            </a:r>
            <a:endParaRPr lang="uk-UA" sz="1200" dirty="0"/>
          </a:p>
          <a:p>
            <a:pPr marL="0" indent="0">
              <a:buNone/>
            </a:pPr>
            <a:r>
              <a:rPr lang="ru-RU" sz="1200" dirty="0" err="1"/>
              <a:t>Поверніть</a:t>
            </a:r>
            <a:r>
              <a:rPr lang="ru-RU" sz="1200" dirty="0"/>
              <a:t> </a:t>
            </a:r>
            <a:r>
              <a:rPr lang="ru-RU" sz="1200" dirty="0" err="1"/>
              <a:t>ліворуч</a:t>
            </a:r>
            <a:r>
              <a:rPr lang="ru-RU" sz="1200" dirty="0"/>
              <a:t> на Богдана </a:t>
            </a:r>
            <a:r>
              <a:rPr lang="ru-RU" sz="1200" dirty="0" err="1"/>
              <a:t>Хмельницького</a:t>
            </a:r>
            <a:r>
              <a:rPr lang="ru-RU" sz="1200" dirty="0"/>
              <a:t> </a:t>
            </a:r>
            <a:r>
              <a:rPr lang="ru-RU" sz="1200" dirty="0" err="1"/>
              <a:t>вул</a:t>
            </a:r>
            <a:r>
              <a:rPr lang="ru-RU" sz="1200" dirty="0"/>
              <a:t>.</a:t>
            </a:r>
            <a:endParaRPr lang="uk-UA" sz="1200" dirty="0"/>
          </a:p>
          <a:p>
            <a:pPr marL="0" indent="0">
              <a:buNone/>
            </a:pPr>
            <a:r>
              <a:rPr lang="ru-RU" sz="1200" b="1" dirty="0" smtClean="0"/>
              <a:t>12. ЦНАП </a:t>
            </a:r>
            <a:r>
              <a:rPr lang="ru-RU" sz="1200" b="1" dirty="0"/>
              <a:t>(Центр </a:t>
            </a:r>
            <a:r>
              <a:rPr lang="ru-RU" sz="1200" b="1" dirty="0" err="1"/>
              <a:t>надання</a:t>
            </a:r>
            <a:r>
              <a:rPr lang="ru-RU" sz="1200" b="1" dirty="0"/>
              <a:t> </a:t>
            </a:r>
            <a:r>
              <a:rPr lang="ru-RU" sz="1200" b="1" dirty="0" err="1"/>
              <a:t>адміністративних</a:t>
            </a:r>
            <a:r>
              <a:rPr lang="ru-RU" sz="1200" b="1" dirty="0"/>
              <a:t> </a:t>
            </a:r>
            <a:r>
              <a:rPr lang="ru-RU" sz="1200" b="1" dirty="0" err="1"/>
              <a:t>послуг</a:t>
            </a:r>
            <a:r>
              <a:rPr lang="ru-RU" sz="1200" b="1" dirty="0"/>
              <a:t>) </a:t>
            </a:r>
            <a:r>
              <a:rPr lang="ru-RU" sz="1200" dirty="0"/>
              <a:t>(</a:t>
            </a:r>
            <a:r>
              <a:rPr lang="ru-RU" sz="1200" dirty="0" err="1"/>
              <a:t>вул</a:t>
            </a:r>
            <a:r>
              <a:rPr lang="ru-RU" sz="1200" dirty="0"/>
              <a:t>. Б. </a:t>
            </a:r>
            <a:r>
              <a:rPr lang="ru-RU" sz="1200" dirty="0" err="1"/>
              <a:t>Хмельницького</a:t>
            </a:r>
            <a:r>
              <a:rPr lang="ru-RU" sz="1200" dirty="0"/>
              <a:t>, 27/25)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7568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957" y="224444"/>
            <a:ext cx="10515600" cy="1504603"/>
          </a:xfrm>
        </p:spPr>
        <p:txBody>
          <a:bodyPr/>
          <a:lstStyle/>
          <a:p>
            <a:r>
              <a:rPr lang="uk-UA" sz="2800" b="1" dirty="0"/>
              <a:t>Д</a:t>
            </a:r>
            <a:r>
              <a:rPr lang="uk-UA" sz="2800" b="1" dirty="0" smtClean="0"/>
              <a:t>еталізація </a:t>
            </a:r>
            <a:r>
              <a:rPr lang="uk-UA" sz="2800" b="1" dirty="0" smtClean="0"/>
              <a:t>схеми </a:t>
            </a:r>
            <a:r>
              <a:rPr lang="uk-UA" sz="2800" b="1" dirty="0" err="1"/>
              <a:t>безбар’єрного</a:t>
            </a:r>
            <a:r>
              <a:rPr lang="uk-UA" sz="2800" b="1" dirty="0"/>
              <a:t> </a:t>
            </a:r>
            <a:r>
              <a:rPr lang="uk-UA" sz="2800" b="1" dirty="0" smtClean="0"/>
              <a:t>маршруту</a:t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>Ділянка 1</a:t>
            </a:r>
            <a:r>
              <a:rPr lang="uk-UA" sz="2800" b="1" dirty="0" smtClean="0"/>
              <a:t> </a:t>
            </a:r>
            <a:endParaRPr lang="en-US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3" y="1946797"/>
            <a:ext cx="3303964" cy="4405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735" y="1944025"/>
            <a:ext cx="3306043" cy="44080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664" y="1948416"/>
            <a:ext cx="3302749" cy="44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617" y="3411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2800" b="1" dirty="0"/>
              <a:t>Деталізація </a:t>
            </a:r>
            <a:r>
              <a:rPr lang="uk-UA" sz="2800" b="1" dirty="0" smtClean="0"/>
              <a:t>схеми </a:t>
            </a:r>
            <a:r>
              <a:rPr lang="uk-UA" sz="2800" b="1" dirty="0"/>
              <a:t>безбар’єрного маршруту. </a:t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dirty="0" smtClean="0"/>
              <a:t>Ділянка 2</a:t>
            </a:r>
            <a:endParaRPr lang="en-US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8" y="2032489"/>
            <a:ext cx="3319875" cy="4426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56" y="2036155"/>
            <a:ext cx="3319723" cy="4426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43" y="2032488"/>
            <a:ext cx="3322474" cy="44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011" y="3827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2800" b="1" dirty="0"/>
              <a:t>Деталізація </a:t>
            </a:r>
            <a:r>
              <a:rPr lang="uk-UA" sz="2800" b="1" dirty="0" smtClean="0"/>
              <a:t>схеми </a:t>
            </a:r>
            <a:r>
              <a:rPr lang="uk-UA" sz="2800" b="1" dirty="0" err="1"/>
              <a:t>безбар’єрного</a:t>
            </a:r>
            <a:r>
              <a:rPr lang="uk-UA" sz="2800" b="1" dirty="0"/>
              <a:t> </a:t>
            </a:r>
            <a:r>
              <a:rPr lang="uk-UA" sz="2800" b="1" dirty="0" smtClean="0"/>
              <a:t>маршруту</a:t>
            </a: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dirty="0" smtClean="0"/>
              <a:t>Ділянка 3</a:t>
            </a:r>
            <a:endParaRPr lang="en-US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91" y="2032489"/>
            <a:ext cx="3410297" cy="45470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99" y="2032489"/>
            <a:ext cx="3410297" cy="45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1293</TotalTime>
  <Words>360</Words>
  <Application>Microsoft Office PowerPoint</Application>
  <PresentationFormat>Широкоэкранный</PresentationFormat>
  <Paragraphs>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Artifakt Element Light</vt:lpstr>
      <vt:lpstr>Calibri</vt:lpstr>
      <vt:lpstr>Trebuchet MS</vt:lpstr>
      <vt:lpstr>Wingdings 3</vt:lpstr>
      <vt:lpstr>Аспект</vt:lpstr>
      <vt:lpstr>Безбар’єрний маршрут</vt:lpstr>
      <vt:lpstr>Актуальність (аналіз потреби)</vt:lpstr>
      <vt:lpstr>Схема безбар’єрного маршруту</vt:lpstr>
      <vt:lpstr>Основні об’єкти інфраструктури</vt:lpstr>
      <vt:lpstr>Безбар’єрний маршрут покроково 1 </vt:lpstr>
      <vt:lpstr>Безбар’єрний маршрут покроково 2</vt:lpstr>
      <vt:lpstr>Деталізація схеми безбар’єрного маршруту  Ділянка 1 </vt:lpstr>
      <vt:lpstr>Деталізація схеми безбар’єрного маршруту.   Ділянка 2</vt:lpstr>
      <vt:lpstr>Деталізація схеми безбар’єрного маршруту  Ділянка 3</vt:lpstr>
      <vt:lpstr>Пропозиції безбар’єрного маршруту за зразком м. Львів, просп. Степана Бандери</vt:lpstr>
      <vt:lpstr>Пропозиції безбар’єрного маршруту за зразком м. Львів, просп. Степана Бандери</vt:lpstr>
      <vt:lpstr>Заходи з облаштування безбар'єрного маршруту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Безбар’єрний маршрут</dc:title>
  <dc:creator>Негода Мирослава Сергіївна</dc:creator>
  <cp:lastModifiedBy>ARCHITECTOR</cp:lastModifiedBy>
  <cp:revision>75</cp:revision>
  <cp:lastPrinted>2024-10-14T08:46:29Z</cp:lastPrinted>
  <dcterms:created xsi:type="dcterms:W3CDTF">2024-10-11T13:14:51Z</dcterms:created>
  <dcterms:modified xsi:type="dcterms:W3CDTF">2025-01-14T12:10:55Z</dcterms:modified>
</cp:coreProperties>
</file>