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51EF6F-97C8-4D81-A654-17B1C56743CC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54C414-E919-4C48-837C-9081B55FEEC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Статистика пожеж на території Переяславської територіальної громади</a:t>
            </a:r>
            <a:endParaRPr lang="uk-UA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 2024 році на території Переяславської ТГ виникло 176 пожеж</a:t>
            </a:r>
            <a:endParaRPr lang="uk-UA" dirty="0"/>
          </a:p>
        </p:txBody>
      </p:sp>
      <p:pic>
        <p:nvPicPr>
          <p:cNvPr id="1026" name="Picture 2" descr="C:\Users\Користувач\Desktop\555666\№ 507\photo_2024-07-23_15-30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7072362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Автомобілів 5 пожеж</a:t>
            </a:r>
            <a:endParaRPr lang="uk-UA" dirty="0"/>
          </a:p>
        </p:txBody>
      </p:sp>
      <p:pic>
        <p:nvPicPr>
          <p:cNvPr id="2050" name="Picture 2" descr="C:\Users\Користувач\Desktop\555666\№ 54\photo_2024-02-21_14-53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7286676" cy="47598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Господарчих споруд - 10</a:t>
            </a:r>
            <a:endParaRPr lang="uk-UA" dirty="0"/>
          </a:p>
        </p:txBody>
      </p:sp>
      <p:pic>
        <p:nvPicPr>
          <p:cNvPr id="3074" name="Picture 2" descr="C:\Users\Користувач\Desktop\555666\№ 608\photo_2024-08-26_12-45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Житлових будинків - 29 пожеж</a:t>
            </a:r>
            <a:endParaRPr lang="uk-UA" dirty="0"/>
          </a:p>
        </p:txBody>
      </p:sp>
      <p:pic>
        <p:nvPicPr>
          <p:cNvPr id="4098" name="Picture 2" descr="C:\Users\Користувач\Desktop\555666\№ 86\photo_2024-03-12_08-19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500990" cy="49113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Пожеж в екосистемах - 105</a:t>
            </a:r>
            <a:endParaRPr lang="uk-UA" dirty="0"/>
          </a:p>
        </p:txBody>
      </p:sp>
      <p:pic>
        <p:nvPicPr>
          <p:cNvPr id="5122" name="Picture 2" descr="C:\Users\Користувач\Desktop\555666\№ 92\photo_2024-03-09_18-38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35811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 2025 рік на території Переяславської громади вже виникло 9 пожеж</a:t>
            </a:r>
            <a:endParaRPr lang="uk-UA" dirty="0"/>
          </a:p>
        </p:txBody>
      </p:sp>
      <p:pic>
        <p:nvPicPr>
          <p:cNvPr id="6146" name="Picture 2" descr="C:\Users\Користувач\Downloads\WhatsApp Image 2025-02-11 at 12.01.3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875110" cy="4643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4 – господарських споруд,</a:t>
            </a:r>
            <a:br>
              <a:rPr lang="uk-UA" dirty="0" smtClean="0"/>
            </a:br>
            <a:r>
              <a:rPr lang="uk-UA" dirty="0" smtClean="0"/>
              <a:t>4 – житлових будинків та 1 пожежа в екосистемі</a:t>
            </a:r>
            <a:endParaRPr lang="uk-UA" dirty="0"/>
          </a:p>
        </p:txBody>
      </p:sp>
      <p:pic>
        <p:nvPicPr>
          <p:cNvPr id="7170" name="Picture 2" descr="C:\Users\Користувач\Desktop\555666\№ 117\photo_2024-03-13_00-24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6286501" cy="47148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15 лютого 2025 року в </a:t>
            </a:r>
            <a:r>
              <a:rPr lang="uk-UA" sz="3200" dirty="0" err="1" smtClean="0"/>
              <a:t>м.Переяслав</a:t>
            </a:r>
            <a:r>
              <a:rPr lang="uk-UA" sz="3200" dirty="0" smtClean="0"/>
              <a:t> за адресою: </a:t>
            </a:r>
            <a:r>
              <a:rPr lang="uk-UA" sz="3200" dirty="0" err="1" smtClean="0"/>
              <a:t>вул.Борисоглібська</a:t>
            </a:r>
            <a:r>
              <a:rPr lang="uk-UA" sz="3200" dirty="0" smtClean="0"/>
              <a:t>, 48, кв.3, сталася пожежа на якій загинула жінка 1960 </a:t>
            </a:r>
            <a:r>
              <a:rPr lang="uk-UA" sz="3200" dirty="0" err="1" smtClean="0"/>
              <a:t>р.н</a:t>
            </a:r>
            <a:endParaRPr lang="uk-UA" sz="3200" dirty="0"/>
          </a:p>
        </p:txBody>
      </p:sp>
      <p:pic>
        <p:nvPicPr>
          <p:cNvPr id="8194" name="Picture 2" descr="C:\Users\Користувач\Downloads\WhatsApp Image 2025-02-15 at 02.10.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3714776" cy="465579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73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Статистика пожеж на території Переяславської територіальної громади</vt:lpstr>
      <vt:lpstr>В 2024 році на території Переяславської ТГ виникло 176 пожеж</vt:lpstr>
      <vt:lpstr>Автомобілів 5 пожеж</vt:lpstr>
      <vt:lpstr>Господарчих споруд - 10</vt:lpstr>
      <vt:lpstr>Житлових будинків - 29 пожеж</vt:lpstr>
      <vt:lpstr>Пожеж в екосистемах - 105</vt:lpstr>
      <vt:lpstr>За 2025 рік на території Переяславської громади вже виникло 9 пожеж</vt:lpstr>
      <vt:lpstr>4 – господарських споруд, 4 – житлових будинків та 1 пожежа в екосистемі</vt:lpstr>
      <vt:lpstr>15 лютого 2025 року в м.Переяслав за адресою: вул.Борисоглібська, 48, кв.3, сталася пожежа на якій загинула жінка 1960 р.н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пожеж на території Переяславської територіальної громади</dc:title>
  <dc:creator>Користувач</dc:creator>
  <cp:lastModifiedBy>Користувач</cp:lastModifiedBy>
  <cp:revision>6</cp:revision>
  <dcterms:created xsi:type="dcterms:W3CDTF">2025-02-19T11:53:33Z</dcterms:created>
  <dcterms:modified xsi:type="dcterms:W3CDTF">2025-02-19T12:38:50Z</dcterms:modified>
</cp:coreProperties>
</file>