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0"/>
  </p:notesMasterIdLst>
  <p:sldIdLst>
    <p:sldId id="281" r:id="rId5"/>
    <p:sldId id="524" r:id="rId6"/>
    <p:sldId id="523" r:id="rId7"/>
    <p:sldId id="1235" r:id="rId8"/>
    <p:sldId id="509" r:id="rId9"/>
    <p:sldId id="1297" r:id="rId10"/>
    <p:sldId id="1237" r:id="rId11"/>
    <p:sldId id="1299" r:id="rId12"/>
    <p:sldId id="337" r:id="rId13"/>
    <p:sldId id="512" r:id="rId14"/>
    <p:sldId id="1239" r:id="rId15"/>
    <p:sldId id="1240" r:id="rId16"/>
    <p:sldId id="1241" r:id="rId17"/>
    <p:sldId id="513" r:id="rId18"/>
    <p:sldId id="515" r:id="rId19"/>
    <p:sldId id="1152" r:id="rId20"/>
    <p:sldId id="1169" r:id="rId21"/>
    <p:sldId id="1170" r:id="rId22"/>
    <p:sldId id="518" r:id="rId23"/>
    <p:sldId id="519" r:id="rId24"/>
    <p:sldId id="520" r:id="rId25"/>
    <p:sldId id="522" r:id="rId26"/>
    <p:sldId id="1298" r:id="rId27"/>
    <p:sldId id="1296" r:id="rId28"/>
    <p:sldId id="50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53" userDrawn="1">
          <p15:clr>
            <a:srgbClr val="A4A3A4"/>
          </p15:clr>
        </p15:guide>
        <p15:guide id="2" pos="34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acheslav Kutsman" initials="VK" lastIdx="3" clrIdx="0">
    <p:extLst>
      <p:ext uri="{19B8F6BF-5375-455C-9EA6-DF929625EA0E}">
        <p15:presenceInfo xmlns:p15="http://schemas.microsoft.com/office/powerpoint/2012/main" xmlns="" userId="Viacheslav Kuts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  <a:srgbClr val="D83340"/>
    <a:srgbClr val="002F53"/>
    <a:srgbClr val="0082C6"/>
    <a:srgbClr val="72BF44"/>
    <a:srgbClr val="FFE100"/>
    <a:srgbClr val="EBF5FC"/>
    <a:srgbClr val="09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6EE40-4963-4BF8-8424-F974236D24AF}" v="25" dt="2020-04-24T11:59:36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8" autoAdjust="0"/>
    <p:restoredTop sz="94783"/>
  </p:normalViewPr>
  <p:slideViewPr>
    <p:cSldViewPr snapToGrid="0" snapToObjects="1">
      <p:cViewPr varScale="1">
        <p:scale>
          <a:sx n="107" d="100"/>
          <a:sy n="107" d="100"/>
        </p:scale>
        <p:origin x="-684" y="-84"/>
      </p:cViewPr>
      <p:guideLst>
        <p:guide orient="horz" pos="3453"/>
        <p:guide pos="34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Ilina" userId="7c8d79b7-fd82-48a7-b295-503de79e8ca9" providerId="ADAL" clId="{2B41D11D-AD57-4346-A483-E83CD44942AF}"/>
    <pc:docChg chg="undo redo custSel mod addSld delSld modSld sldOrd modMainMaster">
      <pc:chgData name="Natalia Ilina" userId="7c8d79b7-fd82-48a7-b295-503de79e8ca9" providerId="ADAL" clId="{2B41D11D-AD57-4346-A483-E83CD44942AF}" dt="2019-10-09T12:27:11.125" v="476" actId="2696"/>
      <pc:docMkLst>
        <pc:docMk/>
      </pc:docMkLst>
      <pc:sldChg chg="modSp del">
        <pc:chgData name="Natalia Ilina" userId="7c8d79b7-fd82-48a7-b295-503de79e8ca9" providerId="ADAL" clId="{2B41D11D-AD57-4346-A483-E83CD44942AF}" dt="2019-10-09T11:52:45.026" v="22" actId="2696"/>
        <pc:sldMkLst>
          <pc:docMk/>
          <pc:sldMk cId="4022825757" sldId="256"/>
        </pc:sldMkLst>
        <pc:spChg chg="mod">
          <ac:chgData name="Natalia Ilina" userId="7c8d79b7-fd82-48a7-b295-503de79e8ca9" providerId="ADAL" clId="{2B41D11D-AD57-4346-A483-E83CD44942AF}" dt="2019-10-09T11:52:22.164" v="0" actId="27636"/>
          <ac:spMkLst>
            <pc:docMk/>
            <pc:sldMk cId="4022825757" sldId="256"/>
            <ac:spMk id="4" creationId="{00000000-0000-0000-0000-000000000000}"/>
          </ac:spMkLst>
        </pc:spChg>
      </pc:sldChg>
      <pc:sldChg chg="addSp delSp modSp">
        <pc:chgData name="Natalia Ilina" userId="7c8d79b7-fd82-48a7-b295-503de79e8ca9" providerId="ADAL" clId="{2B41D11D-AD57-4346-A483-E83CD44942AF}" dt="2019-10-09T11:53:57.645" v="39" actId="478"/>
        <pc:sldMkLst>
          <pc:docMk/>
          <pc:sldMk cId="3854187785" sldId="281"/>
        </pc:sldMkLst>
        <pc:spChg chg="mod">
          <ac:chgData name="Natalia Ilina" userId="7c8d79b7-fd82-48a7-b295-503de79e8ca9" providerId="ADAL" clId="{2B41D11D-AD57-4346-A483-E83CD44942AF}" dt="2019-10-09T11:53:18.196" v="33" actId="403"/>
          <ac:spMkLst>
            <pc:docMk/>
            <pc:sldMk cId="3854187785" sldId="281"/>
            <ac:spMk id="3" creationId="{C448200E-BB43-FE4A-8467-74135E0A619A}"/>
          </ac:spMkLst>
        </pc:spChg>
        <pc:spChg chg="add del">
          <ac:chgData name="Natalia Ilina" userId="7c8d79b7-fd82-48a7-b295-503de79e8ca9" providerId="ADAL" clId="{2B41D11D-AD57-4346-A483-E83CD44942AF}" dt="2019-10-09T11:53:57.645" v="39" actId="478"/>
          <ac:spMkLst>
            <pc:docMk/>
            <pc:sldMk cId="3854187785" sldId="281"/>
            <ac:spMk id="13" creationId="{5109120C-8896-D048-9826-7A7C542F6B7B}"/>
          </ac:spMkLst>
        </pc:spChg>
      </pc:sldChg>
      <pc:sldChg chg="del">
        <pc:chgData name="Natalia Ilina" userId="7c8d79b7-fd82-48a7-b295-503de79e8ca9" providerId="ADAL" clId="{2B41D11D-AD57-4346-A483-E83CD44942AF}" dt="2019-10-09T12:23:22.030" v="433" actId="2696"/>
        <pc:sldMkLst>
          <pc:docMk/>
          <pc:sldMk cId="402946112" sldId="288"/>
        </pc:sldMkLst>
      </pc:sldChg>
      <pc:sldChg chg="del">
        <pc:chgData name="Natalia Ilina" userId="7c8d79b7-fd82-48a7-b295-503de79e8ca9" providerId="ADAL" clId="{2B41D11D-AD57-4346-A483-E83CD44942AF}" dt="2019-10-09T12:23:22.027" v="432" actId="2696"/>
        <pc:sldMkLst>
          <pc:docMk/>
          <pc:sldMk cId="3769921780" sldId="297"/>
        </pc:sldMkLst>
      </pc:sldChg>
      <pc:sldChg chg="del">
        <pc:chgData name="Natalia Ilina" userId="7c8d79b7-fd82-48a7-b295-503de79e8ca9" providerId="ADAL" clId="{2B41D11D-AD57-4346-A483-E83CD44942AF}" dt="2019-10-09T12:23:22.037" v="436" actId="2696"/>
        <pc:sldMkLst>
          <pc:docMk/>
          <pc:sldMk cId="2852781873" sldId="311"/>
        </pc:sldMkLst>
      </pc:sldChg>
      <pc:sldChg chg="del">
        <pc:chgData name="Natalia Ilina" userId="7c8d79b7-fd82-48a7-b295-503de79e8ca9" providerId="ADAL" clId="{2B41D11D-AD57-4346-A483-E83CD44942AF}" dt="2019-10-09T12:23:22.047" v="441" actId="2696"/>
        <pc:sldMkLst>
          <pc:docMk/>
          <pc:sldMk cId="434925615" sldId="312"/>
        </pc:sldMkLst>
      </pc:sldChg>
      <pc:sldChg chg="del">
        <pc:chgData name="Natalia Ilina" userId="7c8d79b7-fd82-48a7-b295-503de79e8ca9" providerId="ADAL" clId="{2B41D11D-AD57-4346-A483-E83CD44942AF}" dt="2019-10-09T12:23:22.052" v="444" actId="2696"/>
        <pc:sldMkLst>
          <pc:docMk/>
          <pc:sldMk cId="3175668944" sldId="313"/>
        </pc:sldMkLst>
      </pc:sldChg>
      <pc:sldChg chg="del">
        <pc:chgData name="Natalia Ilina" userId="7c8d79b7-fd82-48a7-b295-503de79e8ca9" providerId="ADAL" clId="{2B41D11D-AD57-4346-A483-E83CD44942AF}" dt="2019-10-09T12:23:22.033" v="434" actId="2696"/>
        <pc:sldMkLst>
          <pc:docMk/>
          <pc:sldMk cId="1710009925" sldId="314"/>
        </pc:sldMkLst>
      </pc:sldChg>
      <pc:sldChg chg="del">
        <pc:chgData name="Natalia Ilina" userId="7c8d79b7-fd82-48a7-b295-503de79e8ca9" providerId="ADAL" clId="{2B41D11D-AD57-4346-A483-E83CD44942AF}" dt="2019-10-09T12:23:22.035" v="435" actId="2696"/>
        <pc:sldMkLst>
          <pc:docMk/>
          <pc:sldMk cId="2616399361" sldId="315"/>
        </pc:sldMkLst>
      </pc:sldChg>
      <pc:sldChg chg="del">
        <pc:chgData name="Natalia Ilina" userId="7c8d79b7-fd82-48a7-b295-503de79e8ca9" providerId="ADAL" clId="{2B41D11D-AD57-4346-A483-E83CD44942AF}" dt="2019-10-09T12:23:22.039" v="437" actId="2696"/>
        <pc:sldMkLst>
          <pc:docMk/>
          <pc:sldMk cId="2638730359" sldId="316"/>
        </pc:sldMkLst>
      </pc:sldChg>
      <pc:sldChg chg="del">
        <pc:chgData name="Natalia Ilina" userId="7c8d79b7-fd82-48a7-b295-503de79e8ca9" providerId="ADAL" clId="{2B41D11D-AD57-4346-A483-E83CD44942AF}" dt="2019-10-09T12:23:22.042" v="438" actId="2696"/>
        <pc:sldMkLst>
          <pc:docMk/>
          <pc:sldMk cId="452687617" sldId="317"/>
        </pc:sldMkLst>
      </pc:sldChg>
      <pc:sldChg chg="del">
        <pc:chgData name="Natalia Ilina" userId="7c8d79b7-fd82-48a7-b295-503de79e8ca9" providerId="ADAL" clId="{2B41D11D-AD57-4346-A483-E83CD44942AF}" dt="2019-10-09T12:23:22.044" v="439" actId="2696"/>
        <pc:sldMkLst>
          <pc:docMk/>
          <pc:sldMk cId="1696025577" sldId="318"/>
        </pc:sldMkLst>
      </pc:sldChg>
      <pc:sldChg chg="del">
        <pc:chgData name="Natalia Ilina" userId="7c8d79b7-fd82-48a7-b295-503de79e8ca9" providerId="ADAL" clId="{2B41D11D-AD57-4346-A483-E83CD44942AF}" dt="2019-10-09T12:23:22.046" v="440" actId="2696"/>
        <pc:sldMkLst>
          <pc:docMk/>
          <pc:sldMk cId="2234693178" sldId="319"/>
        </pc:sldMkLst>
      </pc:sldChg>
      <pc:sldChg chg="del">
        <pc:chgData name="Natalia Ilina" userId="7c8d79b7-fd82-48a7-b295-503de79e8ca9" providerId="ADAL" clId="{2B41D11D-AD57-4346-A483-E83CD44942AF}" dt="2019-10-09T12:23:22.049" v="442" actId="2696"/>
        <pc:sldMkLst>
          <pc:docMk/>
          <pc:sldMk cId="957966215" sldId="320"/>
        </pc:sldMkLst>
      </pc:sldChg>
      <pc:sldChg chg="del">
        <pc:chgData name="Natalia Ilina" userId="7c8d79b7-fd82-48a7-b295-503de79e8ca9" providerId="ADAL" clId="{2B41D11D-AD57-4346-A483-E83CD44942AF}" dt="2019-10-09T12:23:22.050" v="443" actId="2696"/>
        <pc:sldMkLst>
          <pc:docMk/>
          <pc:sldMk cId="1574265025" sldId="321"/>
        </pc:sldMkLst>
      </pc:sldChg>
      <pc:sldChg chg="del">
        <pc:chgData name="Natalia Ilina" userId="7c8d79b7-fd82-48a7-b295-503de79e8ca9" providerId="ADAL" clId="{2B41D11D-AD57-4346-A483-E83CD44942AF}" dt="2019-10-09T12:23:22.017" v="431" actId="2696"/>
        <pc:sldMkLst>
          <pc:docMk/>
          <pc:sldMk cId="3665085052" sldId="322"/>
        </pc:sldMkLst>
      </pc:sldChg>
      <pc:sldChg chg="addSp delSp modSp ord">
        <pc:chgData name="Natalia Ilina" userId="7c8d79b7-fd82-48a7-b295-503de79e8ca9" providerId="ADAL" clId="{2B41D11D-AD57-4346-A483-E83CD44942AF}" dt="2019-10-09T12:24:27.128" v="453" actId="14100"/>
        <pc:sldMkLst>
          <pc:docMk/>
          <pc:sldMk cId="2124942138" sldId="323"/>
        </pc:sldMkLst>
        <pc:picChg chg="add mod">
          <ac:chgData name="Natalia Ilina" userId="7c8d79b7-fd82-48a7-b295-503de79e8ca9" providerId="ADAL" clId="{2B41D11D-AD57-4346-A483-E83CD44942AF}" dt="2019-10-09T12:24:05.934" v="449" actId="14100"/>
          <ac:picMkLst>
            <pc:docMk/>
            <pc:sldMk cId="2124942138" sldId="323"/>
            <ac:picMk id="2" creationId="{944AFADD-04E3-42F8-A832-3E782FE667C8}"/>
          </ac:picMkLst>
        </pc:picChg>
        <pc:picChg chg="add mod">
          <ac:chgData name="Natalia Ilina" userId="7c8d79b7-fd82-48a7-b295-503de79e8ca9" providerId="ADAL" clId="{2B41D11D-AD57-4346-A483-E83CD44942AF}" dt="2019-10-09T12:24:27.128" v="453" actId="14100"/>
          <ac:picMkLst>
            <pc:docMk/>
            <pc:sldMk cId="2124942138" sldId="323"/>
            <ac:picMk id="3" creationId="{8C318FB8-AA8B-47A9-AB76-11DA3026B05D}"/>
          </ac:picMkLst>
        </pc:picChg>
        <pc:picChg chg="del">
          <ac:chgData name="Natalia Ilina" userId="7c8d79b7-fd82-48a7-b295-503de79e8ca9" providerId="ADAL" clId="{2B41D11D-AD57-4346-A483-E83CD44942AF}" dt="2019-10-09T12:23:56.753" v="446" actId="478"/>
          <ac:picMkLst>
            <pc:docMk/>
            <pc:sldMk cId="2124942138" sldId="323"/>
            <ac:picMk id="4" creationId="{3EA79798-A613-4DCD-9638-D3C1FB6297A8}"/>
          </ac:picMkLst>
        </pc:picChg>
        <pc:picChg chg="del">
          <ac:chgData name="Natalia Ilina" userId="7c8d79b7-fd82-48a7-b295-503de79e8ca9" providerId="ADAL" clId="{2B41D11D-AD57-4346-A483-E83CD44942AF}" dt="2019-10-09T12:24:22.826" v="450" actId="478"/>
          <ac:picMkLst>
            <pc:docMk/>
            <pc:sldMk cId="2124942138" sldId="323"/>
            <ac:picMk id="5" creationId="{773DCA1C-0C11-4AEB-9DE7-0D54B58F68E9}"/>
          </ac:picMkLst>
        </pc:picChg>
      </pc:sldChg>
      <pc:sldChg chg="addSp delSp modSp">
        <pc:chgData name="Natalia Ilina" userId="7c8d79b7-fd82-48a7-b295-503de79e8ca9" providerId="ADAL" clId="{2B41D11D-AD57-4346-A483-E83CD44942AF}" dt="2019-10-09T11:53:36.070" v="36" actId="2696"/>
        <pc:sldMkLst>
          <pc:docMk/>
          <pc:sldMk cId="537135635" sldId="324"/>
        </pc:sldMkLst>
        <pc:spChg chg="add del mod">
          <ac:chgData name="Natalia Ilina" userId="7c8d79b7-fd82-48a7-b295-503de79e8ca9" providerId="ADAL" clId="{2B41D11D-AD57-4346-A483-E83CD44942AF}" dt="2019-10-09T11:53:36.070" v="36" actId="2696"/>
          <ac:spMkLst>
            <pc:docMk/>
            <pc:sldMk cId="537135635" sldId="324"/>
            <ac:spMk id="2" creationId="{A27A2275-F001-4795-ADD3-4E689B47DF56}"/>
          </ac:spMkLst>
        </pc:spChg>
        <pc:spChg chg="add del mod">
          <ac:chgData name="Natalia Ilina" userId="7c8d79b7-fd82-48a7-b295-503de79e8ca9" providerId="ADAL" clId="{2B41D11D-AD57-4346-A483-E83CD44942AF}" dt="2019-10-09T11:53:36.070" v="36" actId="2696"/>
          <ac:spMkLst>
            <pc:docMk/>
            <pc:sldMk cId="537135635" sldId="324"/>
            <ac:spMk id="3" creationId="{3A68911E-5C02-40DA-825F-E7EB4E656DBD}"/>
          </ac:spMkLst>
        </pc:spChg>
        <pc:spChg chg="mod">
          <ac:chgData name="Natalia Ilina" userId="7c8d79b7-fd82-48a7-b295-503de79e8ca9" providerId="ADAL" clId="{2B41D11D-AD57-4346-A483-E83CD44942AF}" dt="2019-10-09T11:52:22.239" v="1" actId="27636"/>
          <ac:spMkLst>
            <pc:docMk/>
            <pc:sldMk cId="537135635" sldId="324"/>
            <ac:spMk id="4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1:53:36.070" v="36" actId="2696"/>
          <ac:spMkLst>
            <pc:docMk/>
            <pc:sldMk cId="537135635" sldId="324"/>
            <ac:spMk id="5" creationId="{A88F426E-277E-430E-B79E-B3735254A951}"/>
          </ac:spMkLst>
        </pc:spChg>
        <pc:spChg chg="add del mod">
          <ac:chgData name="Natalia Ilina" userId="7c8d79b7-fd82-48a7-b295-503de79e8ca9" providerId="ADAL" clId="{2B41D11D-AD57-4346-A483-E83CD44942AF}" dt="2019-10-09T11:53:36.070" v="36" actId="2696"/>
          <ac:spMkLst>
            <pc:docMk/>
            <pc:sldMk cId="537135635" sldId="324"/>
            <ac:spMk id="6" creationId="{8497D449-A334-409C-9646-5C4EFD087293}"/>
          </ac:spMkLst>
        </pc:spChg>
      </pc:sldChg>
      <pc:sldChg chg="modSp">
        <pc:chgData name="Natalia Ilina" userId="7c8d79b7-fd82-48a7-b295-503de79e8ca9" providerId="ADAL" clId="{2B41D11D-AD57-4346-A483-E83CD44942AF}" dt="2019-10-09T11:54:57.064" v="43" actId="1076"/>
        <pc:sldMkLst>
          <pc:docMk/>
          <pc:sldMk cId="2208361722" sldId="345"/>
        </pc:sldMkLst>
        <pc:spChg chg="mod">
          <ac:chgData name="Natalia Ilina" userId="7c8d79b7-fd82-48a7-b295-503de79e8ca9" providerId="ADAL" clId="{2B41D11D-AD57-4346-A483-E83CD44942AF}" dt="2019-10-09T11:54:57.064" v="43" actId="1076"/>
          <ac:spMkLst>
            <pc:docMk/>
            <pc:sldMk cId="2208361722" sldId="345"/>
            <ac:spMk id="8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5:53.519" v="50" actId="1076"/>
        <pc:sldMkLst>
          <pc:docMk/>
          <pc:sldMk cId="1645621618" sldId="353"/>
        </pc:sldMkLst>
        <pc:spChg chg="mod">
          <ac:chgData name="Natalia Ilina" userId="7c8d79b7-fd82-48a7-b295-503de79e8ca9" providerId="ADAL" clId="{2B41D11D-AD57-4346-A483-E83CD44942AF}" dt="2019-10-09T11:55:53.519" v="50" actId="1076"/>
          <ac:spMkLst>
            <pc:docMk/>
            <pc:sldMk cId="1645621618" sldId="353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5:51.088" v="49" actId="1076"/>
          <ac:spMkLst>
            <pc:docMk/>
            <pc:sldMk cId="1645621618" sldId="353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5:02.368" v="44" actId="1076"/>
        <pc:sldMkLst>
          <pc:docMk/>
          <pc:sldMk cId="872943595" sldId="355"/>
        </pc:sldMkLst>
        <pc:spChg chg="mod">
          <ac:chgData name="Natalia Ilina" userId="7c8d79b7-fd82-48a7-b295-503de79e8ca9" providerId="ADAL" clId="{2B41D11D-AD57-4346-A483-E83CD44942AF}" dt="2019-10-09T11:55:02.368" v="44" actId="1076"/>
          <ac:spMkLst>
            <pc:docMk/>
            <pc:sldMk cId="872943595" sldId="355"/>
            <ac:spMk id="2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6:40.728" v="59" actId="2696"/>
        <pc:sldMkLst>
          <pc:docMk/>
          <pc:sldMk cId="3375090215" sldId="365"/>
        </pc:sldMkLst>
        <pc:spChg chg="mod">
          <ac:chgData name="Natalia Ilina" userId="7c8d79b7-fd82-48a7-b295-503de79e8ca9" providerId="ADAL" clId="{2B41D11D-AD57-4346-A483-E83CD44942AF}" dt="2019-10-09T11:56:05.665" v="53" actId="1076"/>
          <ac:spMkLst>
            <pc:docMk/>
            <pc:sldMk cId="3375090215" sldId="365"/>
            <ac:spMk id="5" creationId="{00000000-0000-0000-0000-000000000000}"/>
          </ac:spMkLst>
        </pc:spChg>
        <pc:graphicFrameChg chg="mod">
          <ac:chgData name="Natalia Ilina" userId="7c8d79b7-fd82-48a7-b295-503de79e8ca9" providerId="ADAL" clId="{2B41D11D-AD57-4346-A483-E83CD44942AF}" dt="2019-10-09T11:56:40.728" v="59" actId="2696"/>
          <ac:graphicFrameMkLst>
            <pc:docMk/>
            <pc:sldMk cId="3375090215" sldId="365"/>
            <ac:graphicFrameMk id="2" creationId="{4FF6E646-1CA3-4EB7-BF61-C4C1F514F332}"/>
          </ac:graphicFrameMkLst>
        </pc:graphicFrameChg>
      </pc:sldChg>
      <pc:sldChg chg="modSp">
        <pc:chgData name="Natalia Ilina" userId="7c8d79b7-fd82-48a7-b295-503de79e8ca9" providerId="ADAL" clId="{2B41D11D-AD57-4346-A483-E83CD44942AF}" dt="2019-10-09T11:56:47.918" v="61" actId="1076"/>
        <pc:sldMkLst>
          <pc:docMk/>
          <pc:sldMk cId="3417508565" sldId="366"/>
        </pc:sldMkLst>
        <pc:spChg chg="mod">
          <ac:chgData name="Natalia Ilina" userId="7c8d79b7-fd82-48a7-b295-503de79e8ca9" providerId="ADAL" clId="{2B41D11D-AD57-4346-A483-E83CD44942AF}" dt="2019-10-09T11:56:47.918" v="61" actId="1076"/>
          <ac:spMkLst>
            <pc:docMk/>
            <pc:sldMk cId="3417508565" sldId="366"/>
            <ac:spMk id="5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5:32.639" v="47" actId="1076"/>
        <pc:sldMkLst>
          <pc:docMk/>
          <pc:sldMk cId="2777178013" sldId="373"/>
        </pc:sldMkLst>
        <pc:spChg chg="mod">
          <ac:chgData name="Natalia Ilina" userId="7c8d79b7-fd82-48a7-b295-503de79e8ca9" providerId="ADAL" clId="{2B41D11D-AD57-4346-A483-E83CD44942AF}" dt="2019-10-09T11:55:32.639" v="47" actId="1076"/>
          <ac:spMkLst>
            <pc:docMk/>
            <pc:sldMk cId="2777178013" sldId="373"/>
            <ac:spMk id="5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5:30.132" v="46" actId="1076"/>
          <ac:spMkLst>
            <pc:docMk/>
            <pc:sldMk cId="2777178013" sldId="373"/>
            <ac:spMk id="6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5:59.712" v="52" actId="1076"/>
        <pc:sldMkLst>
          <pc:docMk/>
          <pc:sldMk cId="1796090736" sldId="374"/>
        </pc:sldMkLst>
        <pc:spChg chg="mod">
          <ac:chgData name="Natalia Ilina" userId="7c8d79b7-fd82-48a7-b295-503de79e8ca9" providerId="ADAL" clId="{2B41D11D-AD57-4346-A483-E83CD44942AF}" dt="2019-10-09T11:55:57.013" v="51" actId="1076"/>
          <ac:spMkLst>
            <pc:docMk/>
            <pc:sldMk cId="1796090736" sldId="374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5:59.712" v="52" actId="1076"/>
          <ac:spMkLst>
            <pc:docMk/>
            <pc:sldMk cId="1796090736" sldId="374"/>
            <ac:spMk id="3" creationId="{00000000-0000-0000-0000-000000000000}"/>
          </ac:spMkLst>
        </pc:spChg>
      </pc:sldChg>
      <pc:sldChg chg="addSp modSp">
        <pc:chgData name="Natalia Ilina" userId="7c8d79b7-fd82-48a7-b295-503de79e8ca9" providerId="ADAL" clId="{2B41D11D-AD57-4346-A483-E83CD44942AF}" dt="2019-10-09T11:56:55.796" v="62" actId="2696"/>
        <pc:sldMkLst>
          <pc:docMk/>
          <pc:sldMk cId="1706772844" sldId="375"/>
        </pc:sldMkLst>
        <pc:spChg chg="add mod">
          <ac:chgData name="Natalia Ilina" userId="7c8d79b7-fd82-48a7-b295-503de79e8ca9" providerId="ADAL" clId="{2B41D11D-AD57-4346-A483-E83CD44942AF}" dt="2019-10-09T11:56:55.796" v="62" actId="2696"/>
          <ac:spMkLst>
            <pc:docMk/>
            <pc:sldMk cId="1706772844" sldId="375"/>
            <ac:spMk id="2" creationId="{4D0C8726-5E02-4656-B6D1-186EA8AE5975}"/>
          </ac:spMkLst>
        </pc:spChg>
      </pc:sldChg>
      <pc:sldChg chg="modSp">
        <pc:chgData name="Natalia Ilina" userId="7c8d79b7-fd82-48a7-b295-503de79e8ca9" providerId="ADAL" clId="{2B41D11D-AD57-4346-A483-E83CD44942AF}" dt="2019-10-09T11:57:46.216" v="70" actId="1076"/>
        <pc:sldMkLst>
          <pc:docMk/>
          <pc:sldMk cId="623296912" sldId="376"/>
        </pc:sldMkLst>
        <pc:spChg chg="mod">
          <ac:chgData name="Natalia Ilina" userId="7c8d79b7-fd82-48a7-b295-503de79e8ca9" providerId="ADAL" clId="{2B41D11D-AD57-4346-A483-E83CD44942AF}" dt="2019-10-09T11:57:43.568" v="69" actId="27636"/>
          <ac:spMkLst>
            <pc:docMk/>
            <pc:sldMk cId="623296912" sldId="376"/>
            <ac:spMk id="5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7:46.216" v="70" actId="1076"/>
          <ac:spMkLst>
            <pc:docMk/>
            <pc:sldMk cId="623296912" sldId="376"/>
            <ac:spMk id="6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8:36.404" v="84" actId="20577"/>
        <pc:sldMkLst>
          <pc:docMk/>
          <pc:sldMk cId="1790458546" sldId="377"/>
        </pc:sldMkLst>
        <pc:spChg chg="mod">
          <ac:chgData name="Natalia Ilina" userId="7c8d79b7-fd82-48a7-b295-503de79e8ca9" providerId="ADAL" clId="{2B41D11D-AD57-4346-A483-E83CD44942AF}" dt="2019-10-09T11:58:36.404" v="84" actId="20577"/>
          <ac:spMkLst>
            <pc:docMk/>
            <pc:sldMk cId="1790458546" sldId="377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8:31.096" v="80" actId="1076"/>
          <ac:spMkLst>
            <pc:docMk/>
            <pc:sldMk cId="1790458546" sldId="377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9:08.354" v="93" actId="2710"/>
        <pc:sldMkLst>
          <pc:docMk/>
          <pc:sldMk cId="3773261045" sldId="378"/>
        </pc:sldMkLst>
        <pc:spChg chg="mod">
          <ac:chgData name="Natalia Ilina" userId="7c8d79b7-fd82-48a7-b295-503de79e8ca9" providerId="ADAL" clId="{2B41D11D-AD57-4346-A483-E83CD44942AF}" dt="2019-10-09T11:58:55.617" v="92" actId="1076"/>
          <ac:spMkLst>
            <pc:docMk/>
            <pc:sldMk cId="3773261045" sldId="378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9:08.354" v="93" actId="2710"/>
          <ac:spMkLst>
            <pc:docMk/>
            <pc:sldMk cId="3773261045" sldId="378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00:21.853" v="114" actId="1076"/>
        <pc:sldMkLst>
          <pc:docMk/>
          <pc:sldMk cId="1917286372" sldId="379"/>
        </pc:sldMkLst>
        <pc:spChg chg="mod">
          <ac:chgData name="Natalia Ilina" userId="7c8d79b7-fd82-48a7-b295-503de79e8ca9" providerId="ADAL" clId="{2B41D11D-AD57-4346-A483-E83CD44942AF}" dt="2019-10-09T12:00:21.853" v="114" actId="1076"/>
          <ac:spMkLst>
            <pc:docMk/>
            <pc:sldMk cId="1917286372" sldId="379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00:18.358" v="113" actId="1076"/>
          <ac:spMkLst>
            <pc:docMk/>
            <pc:sldMk cId="1917286372" sldId="379"/>
            <ac:spMk id="3" creationId="{00000000-0000-0000-0000-000000000000}"/>
          </ac:spMkLst>
        </pc:spChg>
      </pc:sldChg>
      <pc:sldChg chg="addSp modSp">
        <pc:chgData name="Natalia Ilina" userId="7c8d79b7-fd82-48a7-b295-503de79e8ca9" providerId="ADAL" clId="{2B41D11D-AD57-4346-A483-E83CD44942AF}" dt="2019-10-09T12:10:42.270" v="216" actId="27636"/>
        <pc:sldMkLst>
          <pc:docMk/>
          <pc:sldMk cId="1506138067" sldId="386"/>
        </pc:sldMkLst>
        <pc:spChg chg="add mod">
          <ac:chgData name="Natalia Ilina" userId="7c8d79b7-fd82-48a7-b295-503de79e8ca9" providerId="ADAL" clId="{2B41D11D-AD57-4346-A483-E83CD44942AF}" dt="2019-10-09T12:10:42.211" v="215" actId="27636"/>
          <ac:spMkLst>
            <pc:docMk/>
            <pc:sldMk cId="1506138067" sldId="386"/>
            <ac:spMk id="2" creationId="{52910C80-7689-4AC5-A9B7-461CA6EED457}"/>
          </ac:spMkLst>
        </pc:spChg>
        <pc:spChg chg="mod">
          <ac:chgData name="Natalia Ilina" userId="7c8d79b7-fd82-48a7-b295-503de79e8ca9" providerId="ADAL" clId="{2B41D11D-AD57-4346-A483-E83CD44942AF}" dt="2019-10-09T12:10:42.270" v="216" actId="27636"/>
          <ac:spMkLst>
            <pc:docMk/>
            <pc:sldMk cId="1506138067" sldId="386"/>
            <ac:spMk id="4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11:12.292" v="228" actId="1076"/>
        <pc:sldMkLst>
          <pc:docMk/>
          <pc:sldMk cId="940354846" sldId="387"/>
        </pc:sldMkLst>
        <pc:spChg chg="mod">
          <ac:chgData name="Natalia Ilina" userId="7c8d79b7-fd82-48a7-b295-503de79e8ca9" providerId="ADAL" clId="{2B41D11D-AD57-4346-A483-E83CD44942AF}" dt="2019-10-09T12:11:12.292" v="228" actId="1076"/>
          <ac:spMkLst>
            <pc:docMk/>
            <pc:sldMk cId="940354846" sldId="387"/>
            <ac:spMk id="5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11:03.553" v="226" actId="1076"/>
          <ac:spMkLst>
            <pc:docMk/>
            <pc:sldMk cId="940354846" sldId="387"/>
            <ac:spMk id="6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11:59.549" v="246" actId="1076"/>
        <pc:sldMkLst>
          <pc:docMk/>
          <pc:sldMk cId="1688540690" sldId="388"/>
        </pc:sldMkLst>
        <pc:spChg chg="mod">
          <ac:chgData name="Natalia Ilina" userId="7c8d79b7-fd82-48a7-b295-503de79e8ca9" providerId="ADAL" clId="{2B41D11D-AD57-4346-A483-E83CD44942AF}" dt="2019-10-09T12:11:50.194" v="243" actId="1076"/>
          <ac:spMkLst>
            <pc:docMk/>
            <pc:sldMk cId="1688540690" sldId="388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11:59.549" v="246" actId="1076"/>
          <ac:spMkLst>
            <pc:docMk/>
            <pc:sldMk cId="1688540690" sldId="388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21:20.216" v="405" actId="1076"/>
        <pc:sldMkLst>
          <pc:docMk/>
          <pc:sldMk cId="2081656254" sldId="392"/>
        </pc:sldMkLst>
        <pc:spChg chg="mod">
          <ac:chgData name="Natalia Ilina" userId="7c8d79b7-fd82-48a7-b295-503de79e8ca9" providerId="ADAL" clId="{2B41D11D-AD57-4346-A483-E83CD44942AF}" dt="2019-10-09T12:21:12.207" v="403" actId="1076"/>
          <ac:spMkLst>
            <pc:docMk/>
            <pc:sldMk cId="2081656254" sldId="392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1:20.216" v="405" actId="1076"/>
          <ac:spMkLst>
            <pc:docMk/>
            <pc:sldMk cId="2081656254" sldId="392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21:48.601" v="415" actId="1076"/>
        <pc:sldMkLst>
          <pc:docMk/>
          <pc:sldMk cId="328281864" sldId="393"/>
        </pc:sldMkLst>
        <pc:spChg chg="mod">
          <ac:chgData name="Natalia Ilina" userId="7c8d79b7-fd82-48a7-b295-503de79e8ca9" providerId="ADAL" clId="{2B41D11D-AD57-4346-A483-E83CD44942AF}" dt="2019-10-09T12:21:41.918" v="413" actId="1076"/>
          <ac:spMkLst>
            <pc:docMk/>
            <pc:sldMk cId="328281864" sldId="393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1:48.601" v="415" actId="1076"/>
          <ac:spMkLst>
            <pc:docMk/>
            <pc:sldMk cId="328281864" sldId="393"/>
            <ac:spMk id="3" creationId="{00000000-0000-0000-0000-000000000000}"/>
          </ac:spMkLst>
        </pc:spChg>
      </pc:sldChg>
      <pc:sldChg chg="addSp delSp modSp">
        <pc:chgData name="Natalia Ilina" userId="7c8d79b7-fd82-48a7-b295-503de79e8ca9" providerId="ADAL" clId="{2B41D11D-AD57-4346-A483-E83CD44942AF}" dt="2019-10-09T12:22:53.067" v="428" actId="2696"/>
        <pc:sldMkLst>
          <pc:docMk/>
          <pc:sldMk cId="3808676910" sldId="395"/>
        </pc:sldMkLst>
        <pc:spChg chg="add mod">
          <ac:chgData name="Natalia Ilina" userId="7c8d79b7-fd82-48a7-b295-503de79e8ca9" providerId="ADAL" clId="{2B41D11D-AD57-4346-A483-E83CD44942AF}" dt="2019-10-09T12:22:53.067" v="428" actId="2696"/>
          <ac:spMkLst>
            <pc:docMk/>
            <pc:sldMk cId="3808676910" sldId="395"/>
            <ac:spMk id="2" creationId="{43260131-69C7-414C-BE3D-753728345275}"/>
          </ac:spMkLst>
        </pc:spChg>
        <pc:spChg chg="del">
          <ac:chgData name="Natalia Ilina" userId="7c8d79b7-fd82-48a7-b295-503de79e8ca9" providerId="ADAL" clId="{2B41D11D-AD57-4346-A483-E83CD44942AF}" dt="2019-10-09T12:22:53.067" v="428" actId="2696"/>
          <ac:spMkLst>
            <pc:docMk/>
            <pc:sldMk cId="3808676910" sldId="395"/>
            <ac:spMk id="7" creationId="{00000000-0000-0000-0000-000000000000}"/>
          </ac:spMkLst>
        </pc:spChg>
      </pc:sldChg>
      <pc:sldChg chg="addSp delSp modSp mod setBg">
        <pc:chgData name="Natalia Ilina" userId="7c8d79b7-fd82-48a7-b295-503de79e8ca9" providerId="ADAL" clId="{2B41D11D-AD57-4346-A483-E83CD44942AF}" dt="2019-10-09T12:25:24.727" v="459" actId="26606"/>
        <pc:sldMkLst>
          <pc:docMk/>
          <pc:sldMk cId="308640779" sldId="396"/>
        </pc:sldMkLst>
        <pc:spChg chg="mod">
          <ac:chgData name="Natalia Ilina" userId="7c8d79b7-fd82-48a7-b295-503de79e8ca9" providerId="ADAL" clId="{2B41D11D-AD57-4346-A483-E83CD44942AF}" dt="2019-10-09T12:25:24.727" v="459" actId="26606"/>
          <ac:spMkLst>
            <pc:docMk/>
            <pc:sldMk cId="308640779" sldId="396"/>
            <ac:spMk id="5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5:24.727" v="459" actId="26606"/>
          <ac:spMkLst>
            <pc:docMk/>
            <pc:sldMk cId="308640779" sldId="396"/>
            <ac:spMk id="6" creationId="{00000000-0000-0000-0000-000000000000}"/>
          </ac:spMkLst>
        </pc:spChg>
        <pc:spChg chg="add del">
          <ac:chgData name="Natalia Ilina" userId="7c8d79b7-fd82-48a7-b295-503de79e8ca9" providerId="ADAL" clId="{2B41D11D-AD57-4346-A483-E83CD44942AF}" dt="2019-10-09T12:25:24.727" v="459" actId="26606"/>
          <ac:spMkLst>
            <pc:docMk/>
            <pc:sldMk cId="308640779" sldId="396"/>
            <ac:spMk id="11" creationId="{8D70B121-56F4-4848-B38B-182089D909FA}"/>
          </ac:spMkLst>
        </pc:spChg>
        <pc:cxnChg chg="add del">
          <ac:chgData name="Natalia Ilina" userId="7c8d79b7-fd82-48a7-b295-503de79e8ca9" providerId="ADAL" clId="{2B41D11D-AD57-4346-A483-E83CD44942AF}" dt="2019-10-09T12:25:24.727" v="459" actId="26606"/>
          <ac:cxnSpMkLst>
            <pc:docMk/>
            <pc:sldMk cId="308640779" sldId="396"/>
            <ac:cxnSpMk id="13" creationId="{2D72A2C9-F3CA-4216-8BAD-FA4C970C3C4E}"/>
          </ac:cxnSpMkLst>
        </pc:cxnChg>
      </pc:sldChg>
      <pc:sldChg chg="addSp modSp mod setBg">
        <pc:chgData name="Natalia Ilina" userId="7c8d79b7-fd82-48a7-b295-503de79e8ca9" providerId="ADAL" clId="{2B41D11D-AD57-4346-A483-E83CD44942AF}" dt="2019-10-09T12:24:44.255" v="454" actId="26606"/>
        <pc:sldMkLst>
          <pc:docMk/>
          <pc:sldMk cId="604775460" sldId="397"/>
        </pc:sldMkLst>
        <pc:spChg chg="mod">
          <ac:chgData name="Natalia Ilina" userId="7c8d79b7-fd82-48a7-b295-503de79e8ca9" providerId="ADAL" clId="{2B41D11D-AD57-4346-A483-E83CD44942AF}" dt="2019-10-09T12:24:44.255" v="454" actId="26606"/>
          <ac:spMkLst>
            <pc:docMk/>
            <pc:sldMk cId="604775460" sldId="397"/>
            <ac:spMk id="5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4:44.255" v="454" actId="26606"/>
          <ac:spMkLst>
            <pc:docMk/>
            <pc:sldMk cId="604775460" sldId="397"/>
            <ac:spMk id="6" creationId="{00000000-0000-0000-0000-000000000000}"/>
          </ac:spMkLst>
        </pc:spChg>
        <pc:spChg chg="add">
          <ac:chgData name="Natalia Ilina" userId="7c8d79b7-fd82-48a7-b295-503de79e8ca9" providerId="ADAL" clId="{2B41D11D-AD57-4346-A483-E83CD44942AF}" dt="2019-10-09T12:24:44.255" v="454" actId="26606"/>
          <ac:spMkLst>
            <pc:docMk/>
            <pc:sldMk cId="604775460" sldId="397"/>
            <ac:spMk id="11" creationId="{8D70B121-56F4-4848-B38B-182089D909FA}"/>
          </ac:spMkLst>
        </pc:spChg>
        <pc:cxnChg chg="add">
          <ac:chgData name="Natalia Ilina" userId="7c8d79b7-fd82-48a7-b295-503de79e8ca9" providerId="ADAL" clId="{2B41D11D-AD57-4346-A483-E83CD44942AF}" dt="2019-10-09T12:24:44.255" v="454" actId="26606"/>
          <ac:cxnSpMkLst>
            <pc:docMk/>
            <pc:sldMk cId="604775460" sldId="397"/>
            <ac:cxnSpMk id="13" creationId="{2D72A2C9-F3CA-4216-8BAD-FA4C970C3C4E}"/>
          </ac:cxnSpMkLst>
        </pc:cxnChg>
      </pc:sldChg>
      <pc:sldChg chg="modSp">
        <pc:chgData name="Natalia Ilina" userId="7c8d79b7-fd82-48a7-b295-503de79e8ca9" providerId="ADAL" clId="{2B41D11D-AD57-4346-A483-E83CD44942AF}" dt="2019-10-09T11:57:55.565" v="72" actId="20577"/>
        <pc:sldMkLst>
          <pc:docMk/>
          <pc:sldMk cId="211419871" sldId="406"/>
        </pc:sldMkLst>
        <pc:spChg chg="mod">
          <ac:chgData name="Natalia Ilina" userId="7c8d79b7-fd82-48a7-b295-503de79e8ca9" providerId="ADAL" clId="{2B41D11D-AD57-4346-A483-E83CD44942AF}" dt="2019-10-09T11:57:55.565" v="72" actId="20577"/>
          <ac:spMkLst>
            <pc:docMk/>
            <pc:sldMk cId="211419871" sldId="406"/>
            <ac:spMk id="2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8:02.475" v="74" actId="20577"/>
        <pc:sldMkLst>
          <pc:docMk/>
          <pc:sldMk cId="2746210875" sldId="408"/>
        </pc:sldMkLst>
        <pc:spChg chg="mod">
          <ac:chgData name="Natalia Ilina" userId="7c8d79b7-fd82-48a7-b295-503de79e8ca9" providerId="ADAL" clId="{2B41D11D-AD57-4346-A483-E83CD44942AF}" dt="2019-10-09T11:58:02.475" v="74" actId="20577"/>
          <ac:spMkLst>
            <pc:docMk/>
            <pc:sldMk cId="2746210875" sldId="408"/>
            <ac:spMk id="2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03:57.899" v="136" actId="1076"/>
        <pc:sldMkLst>
          <pc:docMk/>
          <pc:sldMk cId="2391788186" sldId="414"/>
        </pc:sldMkLst>
        <pc:spChg chg="mod">
          <ac:chgData name="Natalia Ilina" userId="7c8d79b7-fd82-48a7-b295-503de79e8ca9" providerId="ADAL" clId="{2B41D11D-AD57-4346-A483-E83CD44942AF}" dt="2019-10-09T12:03:57.899" v="136" actId="1076"/>
          <ac:spMkLst>
            <pc:docMk/>
            <pc:sldMk cId="2391788186" sldId="414"/>
            <ac:spMk id="2" creationId="{00000000-0000-0000-0000-000000000000}"/>
          </ac:spMkLst>
        </pc:spChg>
      </pc:sldChg>
      <pc:sldChg chg="addSp modSp">
        <pc:chgData name="Natalia Ilina" userId="7c8d79b7-fd82-48a7-b295-503de79e8ca9" providerId="ADAL" clId="{2B41D11D-AD57-4346-A483-E83CD44942AF}" dt="2019-10-09T12:06:46.155" v="160" actId="1076"/>
        <pc:sldMkLst>
          <pc:docMk/>
          <pc:sldMk cId="367561892" sldId="415"/>
        </pc:sldMkLst>
        <pc:spChg chg="mod">
          <ac:chgData name="Natalia Ilina" userId="7c8d79b7-fd82-48a7-b295-503de79e8ca9" providerId="ADAL" clId="{2B41D11D-AD57-4346-A483-E83CD44942AF}" dt="2019-10-09T12:05:39.984" v="154" actId="1076"/>
          <ac:spMkLst>
            <pc:docMk/>
            <pc:sldMk cId="367561892" sldId="415"/>
            <ac:spMk id="2" creationId="{00000000-0000-0000-0000-000000000000}"/>
          </ac:spMkLst>
        </pc:spChg>
        <pc:picChg chg="add mod">
          <ac:chgData name="Natalia Ilina" userId="7c8d79b7-fd82-48a7-b295-503de79e8ca9" providerId="ADAL" clId="{2B41D11D-AD57-4346-A483-E83CD44942AF}" dt="2019-10-09T12:06:46.155" v="160" actId="1076"/>
          <ac:picMkLst>
            <pc:docMk/>
            <pc:sldMk cId="367561892" sldId="415"/>
            <ac:picMk id="4" creationId="{D117B386-B642-4926-8CBB-1381CFD7F35E}"/>
          </ac:picMkLst>
        </pc:picChg>
        <pc:picChg chg="mod">
          <ac:chgData name="Natalia Ilina" userId="7c8d79b7-fd82-48a7-b295-503de79e8ca9" providerId="ADAL" clId="{2B41D11D-AD57-4346-A483-E83CD44942AF}" dt="2019-10-09T12:06:01.731" v="156" actId="14100"/>
          <ac:picMkLst>
            <pc:docMk/>
            <pc:sldMk cId="367561892" sldId="415"/>
            <ac:picMk id="5" creationId="{00000000-0000-0000-0000-000000000000}"/>
          </ac:picMkLst>
        </pc:picChg>
      </pc:sldChg>
      <pc:sldChg chg="addSp modSp">
        <pc:chgData name="Natalia Ilina" userId="7c8d79b7-fd82-48a7-b295-503de79e8ca9" providerId="ADAL" clId="{2B41D11D-AD57-4346-A483-E83CD44942AF}" dt="2019-10-09T12:09:37.908" v="198" actId="1076"/>
        <pc:sldMkLst>
          <pc:docMk/>
          <pc:sldMk cId="2887246577" sldId="417"/>
        </pc:sldMkLst>
        <pc:spChg chg="mod">
          <ac:chgData name="Natalia Ilina" userId="7c8d79b7-fd82-48a7-b295-503de79e8ca9" providerId="ADAL" clId="{2B41D11D-AD57-4346-A483-E83CD44942AF}" dt="2019-10-09T12:08:42.185" v="187" actId="20577"/>
          <ac:spMkLst>
            <pc:docMk/>
            <pc:sldMk cId="2887246577" sldId="417"/>
            <ac:spMk id="2" creationId="{00000000-0000-0000-0000-000000000000}"/>
          </ac:spMkLst>
        </pc:spChg>
        <pc:picChg chg="add mod">
          <ac:chgData name="Natalia Ilina" userId="7c8d79b7-fd82-48a7-b295-503de79e8ca9" providerId="ADAL" clId="{2B41D11D-AD57-4346-A483-E83CD44942AF}" dt="2019-10-09T12:09:37.908" v="198" actId="1076"/>
          <ac:picMkLst>
            <pc:docMk/>
            <pc:sldMk cId="2887246577" sldId="417"/>
            <ac:picMk id="3" creationId="{29E582A3-3222-4D41-A39D-FAA36F5F4C00}"/>
          </ac:picMkLst>
        </pc:picChg>
        <pc:picChg chg="mod">
          <ac:chgData name="Natalia Ilina" userId="7c8d79b7-fd82-48a7-b295-503de79e8ca9" providerId="ADAL" clId="{2B41D11D-AD57-4346-A483-E83CD44942AF}" dt="2019-10-09T12:09:29.194" v="195" actId="1076"/>
          <ac:picMkLst>
            <pc:docMk/>
            <pc:sldMk cId="2887246577" sldId="417"/>
            <ac:picMk id="5" creationId="{00000000-0000-0000-0000-000000000000}"/>
          </ac:picMkLst>
        </pc:picChg>
        <pc:picChg chg="mod">
          <ac:chgData name="Natalia Ilina" userId="7c8d79b7-fd82-48a7-b295-503de79e8ca9" providerId="ADAL" clId="{2B41D11D-AD57-4346-A483-E83CD44942AF}" dt="2019-10-09T12:09:31.905" v="196" actId="1076"/>
          <ac:picMkLst>
            <pc:docMk/>
            <pc:sldMk cId="2887246577" sldId="417"/>
            <ac:picMk id="6" creationId="{00000000-0000-0000-0000-000000000000}"/>
          </ac:picMkLst>
        </pc:picChg>
      </pc:sldChg>
      <pc:sldChg chg="modSp">
        <pc:chgData name="Natalia Ilina" userId="7c8d79b7-fd82-48a7-b295-503de79e8ca9" providerId="ADAL" clId="{2B41D11D-AD57-4346-A483-E83CD44942AF}" dt="2019-10-09T11:58:24.021" v="79" actId="20577"/>
        <pc:sldMkLst>
          <pc:docMk/>
          <pc:sldMk cId="662116268" sldId="419"/>
        </pc:sldMkLst>
        <pc:spChg chg="mod">
          <ac:chgData name="Natalia Ilina" userId="7c8d79b7-fd82-48a7-b295-503de79e8ca9" providerId="ADAL" clId="{2B41D11D-AD57-4346-A483-E83CD44942AF}" dt="2019-10-09T11:58:24.021" v="79" actId="20577"/>
          <ac:spMkLst>
            <pc:docMk/>
            <pc:sldMk cId="662116268" sldId="419"/>
            <ac:spMk id="2" creationId="{00000000-0000-0000-0000-000000000000}"/>
          </ac:spMkLst>
        </pc:spChg>
      </pc:sldChg>
      <pc:sldChg chg="addSp modSp">
        <pc:chgData name="Natalia Ilina" userId="7c8d79b7-fd82-48a7-b295-503de79e8ca9" providerId="ADAL" clId="{2B41D11D-AD57-4346-A483-E83CD44942AF}" dt="2019-10-09T11:55:15.233" v="45" actId="2696"/>
        <pc:sldMkLst>
          <pc:docMk/>
          <pc:sldMk cId="4093857875" sldId="420"/>
        </pc:sldMkLst>
        <pc:spChg chg="add mod">
          <ac:chgData name="Natalia Ilina" userId="7c8d79b7-fd82-48a7-b295-503de79e8ca9" providerId="ADAL" clId="{2B41D11D-AD57-4346-A483-E83CD44942AF}" dt="2019-10-09T11:55:15.233" v="45" actId="2696"/>
          <ac:spMkLst>
            <pc:docMk/>
            <pc:sldMk cId="4093857875" sldId="420"/>
            <ac:spMk id="2" creationId="{B43115C0-3E3A-4DEC-B0D9-0AA42DB866D4}"/>
          </ac:spMkLst>
        </pc:spChg>
      </pc:sldChg>
      <pc:sldChg chg="modSp">
        <pc:chgData name="Natalia Ilina" userId="7c8d79b7-fd82-48a7-b295-503de79e8ca9" providerId="ADAL" clId="{2B41D11D-AD57-4346-A483-E83CD44942AF}" dt="2019-10-09T11:58:18.065" v="77" actId="1076"/>
        <pc:sldMkLst>
          <pc:docMk/>
          <pc:sldMk cId="2854946706" sldId="421"/>
        </pc:sldMkLst>
        <pc:spChg chg="mod">
          <ac:chgData name="Natalia Ilina" userId="7c8d79b7-fd82-48a7-b295-503de79e8ca9" providerId="ADAL" clId="{2B41D11D-AD57-4346-A483-E83CD44942AF}" dt="2019-10-09T11:58:18.065" v="77" actId="1076"/>
          <ac:spMkLst>
            <pc:docMk/>
            <pc:sldMk cId="2854946706" sldId="421"/>
            <ac:spMk id="2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9:30.977" v="101" actId="1076"/>
        <pc:sldMkLst>
          <pc:docMk/>
          <pc:sldMk cId="2852571258" sldId="423"/>
        </pc:sldMkLst>
        <pc:spChg chg="mod">
          <ac:chgData name="Natalia Ilina" userId="7c8d79b7-fd82-48a7-b295-503de79e8ca9" providerId="ADAL" clId="{2B41D11D-AD57-4346-A483-E83CD44942AF}" dt="2019-10-09T11:59:30.977" v="101" actId="1076"/>
          <ac:spMkLst>
            <pc:docMk/>
            <pc:sldMk cId="2852571258" sldId="423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1:59:28.197" v="100" actId="1076"/>
          <ac:spMkLst>
            <pc:docMk/>
            <pc:sldMk cId="2852571258" sldId="423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9:56.646" v="103" actId="20577"/>
        <pc:sldMkLst>
          <pc:docMk/>
          <pc:sldMk cId="1066879026" sldId="424"/>
        </pc:sldMkLst>
        <pc:spChg chg="mod">
          <ac:chgData name="Natalia Ilina" userId="7c8d79b7-fd82-48a7-b295-503de79e8ca9" providerId="ADAL" clId="{2B41D11D-AD57-4346-A483-E83CD44942AF}" dt="2019-10-09T11:59:56.646" v="103" actId="20577"/>
          <ac:spMkLst>
            <pc:docMk/>
            <pc:sldMk cId="1066879026" sldId="424"/>
            <ac:spMk id="2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01:28.769" v="123" actId="1076"/>
        <pc:sldMkLst>
          <pc:docMk/>
          <pc:sldMk cId="942670103" sldId="425"/>
        </pc:sldMkLst>
        <pc:spChg chg="mod">
          <ac:chgData name="Natalia Ilina" userId="7c8d79b7-fd82-48a7-b295-503de79e8ca9" providerId="ADAL" clId="{2B41D11D-AD57-4346-A483-E83CD44942AF}" dt="2019-10-09T12:00:40.527" v="120" actId="1076"/>
          <ac:spMkLst>
            <pc:docMk/>
            <pc:sldMk cId="942670103" sldId="425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01:28.769" v="123" actId="1076"/>
          <ac:spMkLst>
            <pc:docMk/>
            <pc:sldMk cId="942670103" sldId="425"/>
            <ac:spMk id="3" creationId="{00000000-0000-0000-0000-000000000000}"/>
          </ac:spMkLst>
        </pc:spChg>
      </pc:sldChg>
      <pc:sldChg chg="addSp delSp modSp">
        <pc:chgData name="Natalia Ilina" userId="7c8d79b7-fd82-48a7-b295-503de79e8ca9" providerId="ADAL" clId="{2B41D11D-AD57-4346-A483-E83CD44942AF}" dt="2019-10-09T12:17:16.764" v="295" actId="403"/>
        <pc:sldMkLst>
          <pc:docMk/>
          <pc:sldMk cId="1191909021" sldId="431"/>
        </pc:sldMkLst>
        <pc:spChg chg="del mod">
          <ac:chgData name="Natalia Ilina" userId="7c8d79b7-fd82-48a7-b295-503de79e8ca9" providerId="ADAL" clId="{2B41D11D-AD57-4346-A483-E83CD44942AF}" dt="2019-10-09T12:16:30.104" v="291" actId="478"/>
          <ac:spMkLst>
            <pc:docMk/>
            <pc:sldMk cId="1191909021" sldId="431"/>
            <ac:spMk id="3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17:16.764" v="295" actId="403"/>
          <ac:spMkLst>
            <pc:docMk/>
            <pc:sldMk cId="1191909021" sldId="431"/>
            <ac:spMk id="4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16:37.102" v="292" actId="478"/>
          <ac:spMkLst>
            <pc:docMk/>
            <pc:sldMk cId="1191909021" sldId="431"/>
            <ac:spMk id="5" creationId="{CE137C51-1C63-41BA-9635-3C18510F8406}"/>
          </ac:spMkLst>
        </pc:spChg>
      </pc:sldChg>
      <pc:sldChg chg="addSp delSp modSp">
        <pc:chgData name="Natalia Ilina" userId="7c8d79b7-fd82-48a7-b295-503de79e8ca9" providerId="ADAL" clId="{2B41D11D-AD57-4346-A483-E83CD44942AF}" dt="2019-10-09T12:20:31.612" v="388" actId="313"/>
        <pc:sldMkLst>
          <pc:docMk/>
          <pc:sldMk cId="2644351012" sldId="433"/>
        </pc:sldMkLst>
        <pc:spChg chg="del mod">
          <ac:chgData name="Natalia Ilina" userId="7c8d79b7-fd82-48a7-b295-503de79e8ca9" providerId="ADAL" clId="{2B41D11D-AD57-4346-A483-E83CD44942AF}" dt="2019-10-09T12:14:51.200" v="281" actId="478"/>
          <ac:spMkLst>
            <pc:docMk/>
            <pc:sldMk cId="2644351012" sldId="433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0:31.612" v="388" actId="313"/>
          <ac:spMkLst>
            <pc:docMk/>
            <pc:sldMk cId="2644351012" sldId="433"/>
            <ac:spMk id="3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15:33.691" v="287" actId="478"/>
          <ac:spMkLst>
            <pc:docMk/>
            <pc:sldMk cId="2644351012" sldId="433"/>
            <ac:spMk id="5" creationId="{C8EFAC6C-925D-41BD-9670-CAB54619A689}"/>
          </ac:spMkLst>
        </pc:spChg>
        <pc:spChg chg="add del mod">
          <ac:chgData name="Natalia Ilina" userId="7c8d79b7-fd82-48a7-b295-503de79e8ca9" providerId="ADAL" clId="{2B41D11D-AD57-4346-A483-E83CD44942AF}" dt="2019-10-09T12:18:20.871" v="296" actId="478"/>
          <ac:spMkLst>
            <pc:docMk/>
            <pc:sldMk cId="2644351012" sldId="433"/>
            <ac:spMk id="6" creationId="{1309E6E5-2581-493E-86D4-F696DC3A7FF7}"/>
          </ac:spMkLst>
        </pc:spChg>
        <pc:spChg chg="add del">
          <ac:chgData name="Natalia Ilina" userId="7c8d79b7-fd82-48a7-b295-503de79e8ca9" providerId="ADAL" clId="{2B41D11D-AD57-4346-A483-E83CD44942AF}" dt="2019-10-09T12:18:24.696" v="298" actId="313"/>
          <ac:spMkLst>
            <pc:docMk/>
            <pc:sldMk cId="2644351012" sldId="433"/>
            <ac:spMk id="7" creationId="{8CD8FA9C-7A20-458F-9E18-2FC9CACF2768}"/>
          </ac:spMkLst>
        </pc:spChg>
        <pc:spChg chg="add del">
          <ac:chgData name="Natalia Ilina" userId="7c8d79b7-fd82-48a7-b295-503de79e8ca9" providerId="ADAL" clId="{2B41D11D-AD57-4346-A483-E83CD44942AF}" dt="2019-10-09T12:18:29.605" v="300" actId="313"/>
          <ac:spMkLst>
            <pc:docMk/>
            <pc:sldMk cId="2644351012" sldId="433"/>
            <ac:spMk id="8" creationId="{4EE3F7C7-CB7C-4172-A778-5C4CD42E8B59}"/>
          </ac:spMkLst>
        </pc:spChg>
        <pc:spChg chg="add del">
          <ac:chgData name="Natalia Ilina" userId="7c8d79b7-fd82-48a7-b295-503de79e8ca9" providerId="ADAL" clId="{2B41D11D-AD57-4346-A483-E83CD44942AF}" dt="2019-10-09T12:18:35.871" v="302" actId="313"/>
          <ac:spMkLst>
            <pc:docMk/>
            <pc:sldMk cId="2644351012" sldId="433"/>
            <ac:spMk id="9" creationId="{7DCAD81B-C65C-41AF-BB03-2C906C99A2DB}"/>
          </ac:spMkLst>
        </pc:spChg>
        <pc:spChg chg="add del mod">
          <ac:chgData name="Natalia Ilina" userId="7c8d79b7-fd82-48a7-b295-503de79e8ca9" providerId="ADAL" clId="{2B41D11D-AD57-4346-A483-E83CD44942AF}" dt="2019-10-09T12:18:42.570" v="306" actId="313"/>
          <ac:spMkLst>
            <pc:docMk/>
            <pc:sldMk cId="2644351012" sldId="433"/>
            <ac:spMk id="10" creationId="{D0A22639-9152-4DAC-8810-C0E6C5A325ED}"/>
          </ac:spMkLst>
        </pc:spChg>
        <pc:spChg chg="add mod">
          <ac:chgData name="Natalia Ilina" userId="7c8d79b7-fd82-48a7-b295-503de79e8ca9" providerId="ADAL" clId="{2B41D11D-AD57-4346-A483-E83CD44942AF}" dt="2019-10-09T12:19:45.165" v="376" actId="404"/>
          <ac:spMkLst>
            <pc:docMk/>
            <pc:sldMk cId="2644351012" sldId="433"/>
            <ac:spMk id="11" creationId="{3DB4FE94-8954-4E67-B96E-06C8968AD835}"/>
          </ac:spMkLst>
        </pc:spChg>
      </pc:sldChg>
      <pc:sldChg chg="modSp">
        <pc:chgData name="Natalia Ilina" userId="7c8d79b7-fd82-48a7-b295-503de79e8ca9" providerId="ADAL" clId="{2B41D11D-AD57-4346-A483-E83CD44942AF}" dt="2019-10-09T12:20:40.165" v="390" actId="20577"/>
        <pc:sldMkLst>
          <pc:docMk/>
          <pc:sldMk cId="1069490021" sldId="434"/>
        </pc:sldMkLst>
        <pc:spChg chg="mod">
          <ac:chgData name="Natalia Ilina" userId="7c8d79b7-fd82-48a7-b295-503de79e8ca9" providerId="ADAL" clId="{2B41D11D-AD57-4346-A483-E83CD44942AF}" dt="2019-10-09T12:20:40.165" v="390" actId="20577"/>
          <ac:spMkLst>
            <pc:docMk/>
            <pc:sldMk cId="1069490021" sldId="434"/>
            <ac:spMk id="2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22:30.488" v="421" actId="1076"/>
        <pc:sldMkLst>
          <pc:docMk/>
          <pc:sldMk cId="2677742708" sldId="436"/>
        </pc:sldMkLst>
        <pc:spChg chg="mod">
          <ac:chgData name="Natalia Ilina" userId="7c8d79b7-fd82-48a7-b295-503de79e8ca9" providerId="ADAL" clId="{2B41D11D-AD57-4346-A483-E83CD44942AF}" dt="2019-10-09T12:22:30.488" v="421" actId="1076"/>
          <ac:spMkLst>
            <pc:docMk/>
            <pc:sldMk cId="2677742708" sldId="436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2:26.512" v="420" actId="207"/>
          <ac:spMkLst>
            <pc:docMk/>
            <pc:sldMk cId="2677742708" sldId="436"/>
            <ac:spMk id="6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22:36.516" v="423" actId="207"/>
        <pc:sldMkLst>
          <pc:docMk/>
          <pc:sldMk cId="982486251" sldId="437"/>
        </pc:sldMkLst>
        <pc:spChg chg="mod">
          <ac:chgData name="Natalia Ilina" userId="7c8d79b7-fd82-48a7-b295-503de79e8ca9" providerId="ADAL" clId="{2B41D11D-AD57-4346-A483-E83CD44942AF}" dt="2019-10-09T12:22:33.936" v="422" actId="1076"/>
          <ac:spMkLst>
            <pc:docMk/>
            <pc:sldMk cId="982486251" sldId="437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2:36.516" v="423" actId="207"/>
          <ac:spMkLst>
            <pc:docMk/>
            <pc:sldMk cId="982486251" sldId="437"/>
            <ac:spMk id="3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2:22:46.232" v="427" actId="207"/>
        <pc:sldMkLst>
          <pc:docMk/>
          <pc:sldMk cId="3964704120" sldId="438"/>
        </pc:sldMkLst>
        <pc:spChg chg="mod">
          <ac:chgData name="Natalia Ilina" userId="7c8d79b7-fd82-48a7-b295-503de79e8ca9" providerId="ADAL" clId="{2B41D11D-AD57-4346-A483-E83CD44942AF}" dt="2019-10-09T12:22:42.089" v="424" actId="1076"/>
          <ac:spMkLst>
            <pc:docMk/>
            <pc:sldMk cId="3964704120" sldId="438"/>
            <ac:spMk id="2" creationId="{00000000-0000-0000-0000-000000000000}"/>
          </ac:spMkLst>
        </pc:spChg>
        <pc:spChg chg="mod">
          <ac:chgData name="Natalia Ilina" userId="7c8d79b7-fd82-48a7-b295-503de79e8ca9" providerId="ADAL" clId="{2B41D11D-AD57-4346-A483-E83CD44942AF}" dt="2019-10-09T12:22:46.232" v="427" actId="207"/>
          <ac:spMkLst>
            <pc:docMk/>
            <pc:sldMk cId="3964704120" sldId="438"/>
            <ac:spMk id="3" creationId="{00000000-0000-0000-0000-000000000000}"/>
          </ac:spMkLst>
        </pc:spChg>
      </pc:sldChg>
      <pc:sldChg chg="addSp delSp modSp">
        <pc:chgData name="Natalia Ilina" userId="7c8d79b7-fd82-48a7-b295-503de79e8ca9" providerId="ADAL" clId="{2B41D11D-AD57-4346-A483-E83CD44942AF}" dt="2019-10-09T12:21:56.537" v="416" actId="2696"/>
        <pc:sldMkLst>
          <pc:docMk/>
          <pc:sldMk cId="2737412984" sldId="439"/>
        </pc:sldMkLst>
        <pc:spChg chg="add mod">
          <ac:chgData name="Natalia Ilina" userId="7c8d79b7-fd82-48a7-b295-503de79e8ca9" providerId="ADAL" clId="{2B41D11D-AD57-4346-A483-E83CD44942AF}" dt="2019-10-09T12:21:56.537" v="416" actId="2696"/>
          <ac:spMkLst>
            <pc:docMk/>
            <pc:sldMk cId="2737412984" sldId="439"/>
            <ac:spMk id="2" creationId="{50F81C97-B889-4687-AF26-7DD93D08479B}"/>
          </ac:spMkLst>
        </pc:spChg>
        <pc:spChg chg="del">
          <ac:chgData name="Natalia Ilina" userId="7c8d79b7-fd82-48a7-b295-503de79e8ca9" providerId="ADAL" clId="{2B41D11D-AD57-4346-A483-E83CD44942AF}" dt="2019-10-09T12:21:56.537" v="416" actId="2696"/>
          <ac:spMkLst>
            <pc:docMk/>
            <pc:sldMk cId="2737412984" sldId="439"/>
            <ac:spMk id="7" creationId="{00000000-0000-0000-0000-000000000000}"/>
          </ac:spMkLst>
        </pc:spChg>
      </pc:sldChg>
      <pc:sldChg chg="modSp">
        <pc:chgData name="Natalia Ilina" userId="7c8d79b7-fd82-48a7-b295-503de79e8ca9" providerId="ADAL" clId="{2B41D11D-AD57-4346-A483-E83CD44942AF}" dt="2019-10-09T11:55:37.928" v="48" actId="14100"/>
        <pc:sldMkLst>
          <pc:docMk/>
          <pc:sldMk cId="3131640224" sldId="440"/>
        </pc:sldMkLst>
        <pc:picChg chg="mod">
          <ac:chgData name="Natalia Ilina" userId="7c8d79b7-fd82-48a7-b295-503de79e8ca9" providerId="ADAL" clId="{2B41D11D-AD57-4346-A483-E83CD44942AF}" dt="2019-10-09T11:55:37.928" v="48" actId="14100"/>
          <ac:picMkLst>
            <pc:docMk/>
            <pc:sldMk cId="3131640224" sldId="440"/>
            <ac:picMk id="4" creationId="{00000000-0000-0000-0000-000000000000}"/>
          </ac:picMkLst>
        </pc:picChg>
      </pc:sldChg>
      <pc:sldChg chg="addSp delSp modSp">
        <pc:chgData name="Natalia Ilina" userId="7c8d79b7-fd82-48a7-b295-503de79e8ca9" providerId="ADAL" clId="{2B41D11D-AD57-4346-A483-E83CD44942AF}" dt="2019-10-09T12:05:01.083" v="151" actId="1076"/>
        <pc:sldMkLst>
          <pc:docMk/>
          <pc:sldMk cId="1285106299" sldId="441"/>
        </pc:sldMkLst>
        <pc:spChg chg="del mod">
          <ac:chgData name="Natalia Ilina" userId="7c8d79b7-fd82-48a7-b295-503de79e8ca9" providerId="ADAL" clId="{2B41D11D-AD57-4346-A483-E83CD44942AF}" dt="2019-10-09T12:04:06.582" v="138" actId="478"/>
          <ac:spMkLst>
            <pc:docMk/>
            <pc:sldMk cId="1285106299" sldId="441"/>
            <ac:spMk id="2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04:36.523" v="144" actId="478"/>
          <ac:spMkLst>
            <pc:docMk/>
            <pc:sldMk cId="1285106299" sldId="441"/>
            <ac:spMk id="5" creationId="{AA63786E-0D10-429D-89CB-5BF68D86CDE9}"/>
          </ac:spMkLst>
        </pc:spChg>
        <pc:picChg chg="mod">
          <ac:chgData name="Natalia Ilina" userId="7c8d79b7-fd82-48a7-b295-503de79e8ca9" providerId="ADAL" clId="{2B41D11D-AD57-4346-A483-E83CD44942AF}" dt="2019-10-09T12:05:01.083" v="151" actId="1076"/>
          <ac:picMkLst>
            <pc:docMk/>
            <pc:sldMk cId="1285106299" sldId="441"/>
            <ac:picMk id="4" creationId="{00000000-0000-0000-0000-000000000000}"/>
          </ac:picMkLst>
        </pc:picChg>
      </pc:sldChg>
      <pc:sldChg chg="addSp delSp modSp">
        <pc:chgData name="Natalia Ilina" userId="7c8d79b7-fd82-48a7-b295-503de79e8ca9" providerId="ADAL" clId="{2B41D11D-AD57-4346-A483-E83CD44942AF}" dt="2019-10-09T12:07:02.944" v="164" actId="478"/>
        <pc:sldMkLst>
          <pc:docMk/>
          <pc:sldMk cId="1189644152" sldId="442"/>
        </pc:sldMkLst>
        <pc:spChg chg="del mod">
          <ac:chgData name="Natalia Ilina" userId="7c8d79b7-fd82-48a7-b295-503de79e8ca9" providerId="ADAL" clId="{2B41D11D-AD57-4346-A483-E83CD44942AF}" dt="2019-10-09T12:05:24.929" v="153" actId="478"/>
          <ac:spMkLst>
            <pc:docMk/>
            <pc:sldMk cId="1189644152" sldId="442"/>
            <ac:spMk id="2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07:02.944" v="164" actId="478"/>
          <ac:spMkLst>
            <pc:docMk/>
            <pc:sldMk cId="1189644152" sldId="442"/>
            <ac:spMk id="4" creationId="{7E9989CB-F8F3-4446-8074-746A6F016101}"/>
          </ac:spMkLst>
        </pc:spChg>
        <pc:picChg chg="mod">
          <ac:chgData name="Natalia Ilina" userId="7c8d79b7-fd82-48a7-b295-503de79e8ca9" providerId="ADAL" clId="{2B41D11D-AD57-4346-A483-E83CD44942AF}" dt="2019-10-09T12:07:01.275" v="163" actId="1076"/>
          <ac:picMkLst>
            <pc:docMk/>
            <pc:sldMk cId="1189644152" sldId="442"/>
            <ac:picMk id="6" creationId="{00000000-0000-0000-0000-000000000000}"/>
          </ac:picMkLst>
        </pc:picChg>
        <pc:picChg chg="mod">
          <ac:chgData name="Natalia Ilina" userId="7c8d79b7-fd82-48a7-b295-503de79e8ca9" providerId="ADAL" clId="{2B41D11D-AD57-4346-A483-E83CD44942AF}" dt="2019-10-09T12:06:57.366" v="162" actId="1076"/>
          <ac:picMkLst>
            <pc:docMk/>
            <pc:sldMk cId="1189644152" sldId="442"/>
            <ac:picMk id="7" creationId="{00000000-0000-0000-0000-000000000000}"/>
          </ac:picMkLst>
        </pc:picChg>
      </pc:sldChg>
      <pc:sldChg chg="addSp delSp modSp">
        <pc:chgData name="Natalia Ilina" userId="7c8d79b7-fd82-48a7-b295-503de79e8ca9" providerId="ADAL" clId="{2B41D11D-AD57-4346-A483-E83CD44942AF}" dt="2019-10-09T12:07:39.593" v="170" actId="1076"/>
        <pc:sldMkLst>
          <pc:docMk/>
          <pc:sldMk cId="2473471831" sldId="443"/>
        </pc:sldMkLst>
        <pc:spChg chg="del mod">
          <ac:chgData name="Natalia Ilina" userId="7c8d79b7-fd82-48a7-b295-503de79e8ca9" providerId="ADAL" clId="{2B41D11D-AD57-4346-A483-E83CD44942AF}" dt="2019-10-09T12:07:13.618" v="165" actId="478"/>
          <ac:spMkLst>
            <pc:docMk/>
            <pc:sldMk cId="2473471831" sldId="443"/>
            <ac:spMk id="2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07:15.387" v="166" actId="478"/>
          <ac:spMkLst>
            <pc:docMk/>
            <pc:sldMk cId="2473471831" sldId="443"/>
            <ac:spMk id="4" creationId="{AA18FF8C-D681-46D6-BFE3-0647BEF827CD}"/>
          </ac:spMkLst>
        </pc:spChg>
        <pc:picChg chg="add mod">
          <ac:chgData name="Natalia Ilina" userId="7c8d79b7-fd82-48a7-b295-503de79e8ca9" providerId="ADAL" clId="{2B41D11D-AD57-4346-A483-E83CD44942AF}" dt="2019-10-09T12:07:39.593" v="170" actId="1076"/>
          <ac:picMkLst>
            <pc:docMk/>
            <pc:sldMk cId="2473471831" sldId="443"/>
            <ac:picMk id="7" creationId="{8E7F4CA3-B1FA-4905-9DFD-97DDA6DE98AF}"/>
          </ac:picMkLst>
        </pc:picChg>
      </pc:sldChg>
      <pc:sldChg chg="modSp">
        <pc:chgData name="Natalia Ilina" userId="7c8d79b7-fd82-48a7-b295-503de79e8ca9" providerId="ADAL" clId="{2B41D11D-AD57-4346-A483-E83CD44942AF}" dt="2019-10-09T12:22:01.237" v="418" actId="20577"/>
        <pc:sldMkLst>
          <pc:docMk/>
          <pc:sldMk cId="2967452790" sldId="444"/>
        </pc:sldMkLst>
        <pc:spChg chg="mod">
          <ac:chgData name="Natalia Ilina" userId="7c8d79b7-fd82-48a7-b295-503de79e8ca9" providerId="ADAL" clId="{2B41D11D-AD57-4346-A483-E83CD44942AF}" dt="2019-10-09T12:22:01.237" v="418" actId="20577"/>
          <ac:spMkLst>
            <pc:docMk/>
            <pc:sldMk cId="2967452790" sldId="444"/>
            <ac:spMk id="2" creationId="{00000000-0000-0000-0000-000000000000}"/>
          </ac:spMkLst>
        </pc:spChg>
      </pc:sldChg>
      <pc:sldChg chg="addSp delSp modSp del">
        <pc:chgData name="Natalia Ilina" userId="7c8d79b7-fd82-48a7-b295-503de79e8ca9" providerId="ADAL" clId="{2B41D11D-AD57-4346-A483-E83CD44942AF}" dt="2019-10-09T12:07:48.844" v="171" actId="2696"/>
        <pc:sldMkLst>
          <pc:docMk/>
          <pc:sldMk cId="1599993007" sldId="445"/>
        </pc:sldMkLst>
        <pc:spChg chg="del mod">
          <ac:chgData name="Natalia Ilina" userId="7c8d79b7-fd82-48a7-b295-503de79e8ca9" providerId="ADAL" clId="{2B41D11D-AD57-4346-A483-E83CD44942AF}" dt="2019-10-09T12:07:28.430" v="167" actId="478"/>
          <ac:spMkLst>
            <pc:docMk/>
            <pc:sldMk cId="1599993007" sldId="445"/>
            <ac:spMk id="2" creationId="{00000000-0000-0000-0000-000000000000}"/>
          </ac:spMkLst>
        </pc:spChg>
        <pc:spChg chg="add mod">
          <ac:chgData name="Natalia Ilina" userId="7c8d79b7-fd82-48a7-b295-503de79e8ca9" providerId="ADAL" clId="{2B41D11D-AD57-4346-A483-E83CD44942AF}" dt="2019-10-09T12:07:28.430" v="167" actId="478"/>
          <ac:spMkLst>
            <pc:docMk/>
            <pc:sldMk cId="1599993007" sldId="445"/>
            <ac:spMk id="5" creationId="{5F3E5CD6-4847-41BC-B6F1-C559013BB7B5}"/>
          </ac:spMkLst>
        </pc:spChg>
      </pc:sldChg>
      <pc:sldChg chg="addSp delSp modSp del">
        <pc:chgData name="Natalia Ilina" userId="7c8d79b7-fd82-48a7-b295-503de79e8ca9" providerId="ADAL" clId="{2B41D11D-AD57-4346-A483-E83CD44942AF}" dt="2019-10-09T12:09:42.420" v="199" actId="2696"/>
        <pc:sldMkLst>
          <pc:docMk/>
          <pc:sldMk cId="2465009539" sldId="446"/>
        </pc:sldMkLst>
        <pc:spChg chg="del">
          <ac:chgData name="Natalia Ilina" userId="7c8d79b7-fd82-48a7-b295-503de79e8ca9" providerId="ADAL" clId="{2B41D11D-AD57-4346-A483-E83CD44942AF}" dt="2019-10-09T12:09:08.768" v="188" actId="478"/>
          <ac:spMkLst>
            <pc:docMk/>
            <pc:sldMk cId="2465009539" sldId="446"/>
            <ac:spMk id="2" creationId="{00000000-0000-0000-0000-000000000000}"/>
          </ac:spMkLst>
        </pc:spChg>
        <pc:spChg chg="add mod">
          <ac:chgData name="Natalia Ilina" userId="7c8d79b7-fd82-48a7-b295-503de79e8ca9" providerId="ADAL" clId="{2B41D11D-AD57-4346-A483-E83CD44942AF}" dt="2019-10-09T12:09:08.768" v="188" actId="478"/>
          <ac:spMkLst>
            <pc:docMk/>
            <pc:sldMk cId="2465009539" sldId="446"/>
            <ac:spMk id="5" creationId="{B5B06444-9FFD-4537-9247-D29D207C3A42}"/>
          </ac:spMkLst>
        </pc:spChg>
        <pc:spChg chg="add mod">
          <ac:chgData name="Natalia Ilina" userId="7c8d79b7-fd82-48a7-b295-503de79e8ca9" providerId="ADAL" clId="{2B41D11D-AD57-4346-A483-E83CD44942AF}" dt="2019-10-09T12:09:11.031" v="189" actId="2696"/>
          <ac:spMkLst>
            <pc:docMk/>
            <pc:sldMk cId="2465009539" sldId="446"/>
            <ac:spMk id="6" creationId="{161C92F0-DECA-44E2-AA2B-BB382D8297D0}"/>
          </ac:spMkLst>
        </pc:spChg>
        <pc:picChg chg="del">
          <ac:chgData name="Natalia Ilina" userId="7c8d79b7-fd82-48a7-b295-503de79e8ca9" providerId="ADAL" clId="{2B41D11D-AD57-4346-A483-E83CD44942AF}" dt="2019-10-09T12:09:11.031" v="189" actId="2696"/>
          <ac:picMkLst>
            <pc:docMk/>
            <pc:sldMk cId="2465009539" sldId="446"/>
            <ac:picMk id="4" creationId="{00000000-0000-0000-0000-000000000000}"/>
          </ac:picMkLst>
        </pc:picChg>
      </pc:sldChg>
      <pc:sldChg chg="addSp delSp modSp del">
        <pc:chgData name="Natalia Ilina" userId="7c8d79b7-fd82-48a7-b295-503de79e8ca9" providerId="ADAL" clId="{2B41D11D-AD57-4346-A483-E83CD44942AF}" dt="2019-10-09T12:06:52.731" v="161" actId="2696"/>
        <pc:sldMkLst>
          <pc:docMk/>
          <pc:sldMk cId="806155350" sldId="447"/>
        </pc:sldMkLst>
        <pc:spChg chg="del mod">
          <ac:chgData name="Natalia Ilina" userId="7c8d79b7-fd82-48a7-b295-503de79e8ca9" providerId="ADAL" clId="{2B41D11D-AD57-4346-A483-E83CD44942AF}" dt="2019-10-09T12:05:13.501" v="152" actId="478"/>
          <ac:spMkLst>
            <pc:docMk/>
            <pc:sldMk cId="806155350" sldId="447"/>
            <ac:spMk id="2" creationId="{00000000-0000-0000-0000-000000000000}"/>
          </ac:spMkLst>
        </pc:spChg>
        <pc:spChg chg="add mod">
          <ac:chgData name="Natalia Ilina" userId="7c8d79b7-fd82-48a7-b295-503de79e8ca9" providerId="ADAL" clId="{2B41D11D-AD57-4346-A483-E83CD44942AF}" dt="2019-10-09T12:05:13.501" v="152" actId="478"/>
          <ac:spMkLst>
            <pc:docMk/>
            <pc:sldMk cId="806155350" sldId="447"/>
            <ac:spMk id="5" creationId="{E6E60C9B-9090-4DD8-86C6-FEE56B1D6E12}"/>
          </ac:spMkLst>
        </pc:spChg>
        <pc:spChg chg="add mod">
          <ac:chgData name="Natalia Ilina" userId="7c8d79b7-fd82-48a7-b295-503de79e8ca9" providerId="ADAL" clId="{2B41D11D-AD57-4346-A483-E83CD44942AF}" dt="2019-10-09T12:06:36.934" v="158" actId="2696"/>
          <ac:spMkLst>
            <pc:docMk/>
            <pc:sldMk cId="806155350" sldId="447"/>
            <ac:spMk id="6" creationId="{A2E7A2A7-5C46-4DAC-A1E2-5DD6FC3B2893}"/>
          </ac:spMkLst>
        </pc:spChg>
        <pc:picChg chg="del mod">
          <ac:chgData name="Natalia Ilina" userId="7c8d79b7-fd82-48a7-b295-503de79e8ca9" providerId="ADAL" clId="{2B41D11D-AD57-4346-A483-E83CD44942AF}" dt="2019-10-09T12:06:36.934" v="158" actId="2696"/>
          <ac:picMkLst>
            <pc:docMk/>
            <pc:sldMk cId="806155350" sldId="447"/>
            <ac:picMk id="4" creationId="{00000000-0000-0000-0000-000000000000}"/>
          </ac:picMkLst>
        </pc:picChg>
      </pc:sldChg>
      <pc:sldChg chg="addSp delSp modSp">
        <pc:chgData name="Natalia Ilina" userId="7c8d79b7-fd82-48a7-b295-503de79e8ca9" providerId="ADAL" clId="{2B41D11D-AD57-4346-A483-E83CD44942AF}" dt="2019-10-09T12:27:05.936" v="475" actId="1076"/>
        <pc:sldMkLst>
          <pc:docMk/>
          <pc:sldMk cId="1632395758" sldId="448"/>
        </pc:sldMkLst>
        <pc:spChg chg="del mod">
          <ac:chgData name="Natalia Ilina" userId="7c8d79b7-fd82-48a7-b295-503de79e8ca9" providerId="ADAL" clId="{2B41D11D-AD57-4346-A483-E83CD44942AF}" dt="2019-10-09T12:07:52.574" v="172" actId="478"/>
          <ac:spMkLst>
            <pc:docMk/>
            <pc:sldMk cId="1632395758" sldId="448"/>
            <ac:spMk id="2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08:03.716" v="174" actId="478"/>
          <ac:spMkLst>
            <pc:docMk/>
            <pc:sldMk cId="1632395758" sldId="448"/>
            <ac:spMk id="4" creationId="{A803F2C6-8C7A-4892-B8C8-886EBF728A0C}"/>
          </ac:spMkLst>
        </pc:spChg>
        <pc:picChg chg="mod">
          <ac:chgData name="Natalia Ilina" userId="7c8d79b7-fd82-48a7-b295-503de79e8ca9" providerId="ADAL" clId="{2B41D11D-AD57-4346-A483-E83CD44942AF}" dt="2019-10-09T12:27:04.142" v="474" actId="1076"/>
          <ac:picMkLst>
            <pc:docMk/>
            <pc:sldMk cId="1632395758" sldId="448"/>
            <ac:picMk id="5" creationId="{00000000-0000-0000-0000-000000000000}"/>
          </ac:picMkLst>
        </pc:picChg>
        <pc:picChg chg="add mod">
          <ac:chgData name="Natalia Ilina" userId="7c8d79b7-fd82-48a7-b295-503de79e8ca9" providerId="ADAL" clId="{2B41D11D-AD57-4346-A483-E83CD44942AF}" dt="2019-10-09T12:27:05.936" v="475" actId="1076"/>
          <ac:picMkLst>
            <pc:docMk/>
            <pc:sldMk cId="1632395758" sldId="448"/>
            <ac:picMk id="6" creationId="{AC56CB77-36E6-459C-AB55-6D7667FB6D04}"/>
          </ac:picMkLst>
        </pc:picChg>
      </pc:sldChg>
      <pc:sldChg chg="addSp delSp modSp del">
        <pc:chgData name="Natalia Ilina" userId="7c8d79b7-fd82-48a7-b295-503de79e8ca9" providerId="ADAL" clId="{2B41D11D-AD57-4346-A483-E83CD44942AF}" dt="2019-10-09T12:27:11.125" v="476" actId="2696"/>
        <pc:sldMkLst>
          <pc:docMk/>
          <pc:sldMk cId="1735148995" sldId="449"/>
        </pc:sldMkLst>
        <pc:spChg chg="del mod">
          <ac:chgData name="Natalia Ilina" userId="7c8d79b7-fd82-48a7-b295-503de79e8ca9" providerId="ADAL" clId="{2B41D11D-AD57-4346-A483-E83CD44942AF}" dt="2019-10-09T12:07:57.270" v="173" actId="478"/>
          <ac:spMkLst>
            <pc:docMk/>
            <pc:sldMk cId="1735148995" sldId="449"/>
            <ac:spMk id="2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08:20.788" v="179" actId="478"/>
          <ac:spMkLst>
            <pc:docMk/>
            <pc:sldMk cId="1735148995" sldId="449"/>
            <ac:spMk id="5" creationId="{3A0C4EEF-C968-4A52-AE6B-BA0AFDD899D2}"/>
          </ac:spMkLst>
        </pc:spChg>
        <pc:spChg chg="add del mod">
          <ac:chgData name="Natalia Ilina" userId="7c8d79b7-fd82-48a7-b295-503de79e8ca9" providerId="ADAL" clId="{2B41D11D-AD57-4346-A483-E83CD44942AF}" dt="2019-10-09T12:08:15.397" v="177" actId="2696"/>
          <ac:spMkLst>
            <pc:docMk/>
            <pc:sldMk cId="1735148995" sldId="449"/>
            <ac:spMk id="6" creationId="{A6294A0F-90A0-442F-8A7A-163A1D8EE88B}"/>
          </ac:spMkLst>
        </pc:spChg>
        <pc:spChg chg="add mod">
          <ac:chgData name="Natalia Ilina" userId="7c8d79b7-fd82-48a7-b295-503de79e8ca9" providerId="ADAL" clId="{2B41D11D-AD57-4346-A483-E83CD44942AF}" dt="2019-10-09T12:26:49.836" v="468" actId="2696"/>
          <ac:spMkLst>
            <pc:docMk/>
            <pc:sldMk cId="1735148995" sldId="449"/>
            <ac:spMk id="7" creationId="{DB0B66D8-75C5-4074-91B0-71016D486F9A}"/>
          </ac:spMkLst>
        </pc:spChg>
        <pc:picChg chg="add del">
          <ac:chgData name="Natalia Ilina" userId="7c8d79b7-fd82-48a7-b295-503de79e8ca9" providerId="ADAL" clId="{2B41D11D-AD57-4346-A483-E83CD44942AF}" dt="2019-10-09T12:26:49.836" v="468" actId="2696"/>
          <ac:picMkLst>
            <pc:docMk/>
            <pc:sldMk cId="1735148995" sldId="449"/>
            <ac:picMk id="4" creationId="{00000000-0000-0000-0000-000000000000}"/>
          </ac:picMkLst>
        </pc:picChg>
      </pc:sldChg>
      <pc:sldChg chg="addSp delSp modSp del">
        <pc:chgData name="Natalia Ilina" userId="7c8d79b7-fd82-48a7-b295-503de79e8ca9" providerId="ADAL" clId="{2B41D11D-AD57-4346-A483-E83CD44942AF}" dt="2019-10-09T12:26:34.692" v="465" actId="2696"/>
        <pc:sldMkLst>
          <pc:docMk/>
          <pc:sldMk cId="1727518426" sldId="450"/>
        </pc:sldMkLst>
        <pc:spChg chg="del">
          <ac:chgData name="Natalia Ilina" userId="7c8d79b7-fd82-48a7-b295-503de79e8ca9" providerId="ADAL" clId="{2B41D11D-AD57-4346-A483-E83CD44942AF}" dt="2019-10-09T12:09:46.725" v="200" actId="478"/>
          <ac:spMkLst>
            <pc:docMk/>
            <pc:sldMk cId="1727518426" sldId="450"/>
            <ac:spMk id="2" creationId="{00000000-0000-0000-0000-000000000000}"/>
          </ac:spMkLst>
        </pc:spChg>
        <pc:spChg chg="add mod">
          <ac:chgData name="Natalia Ilina" userId="7c8d79b7-fd82-48a7-b295-503de79e8ca9" providerId="ADAL" clId="{2B41D11D-AD57-4346-A483-E83CD44942AF}" dt="2019-10-09T12:09:46.725" v="200" actId="478"/>
          <ac:spMkLst>
            <pc:docMk/>
            <pc:sldMk cId="1727518426" sldId="450"/>
            <ac:spMk id="4" creationId="{9807E692-0F39-47AC-BABE-7896BABFEBEB}"/>
          </ac:spMkLst>
        </pc:spChg>
      </pc:sldChg>
      <pc:sldChg chg="addSp delSp modSp del">
        <pc:chgData name="Natalia Ilina" userId="7c8d79b7-fd82-48a7-b295-503de79e8ca9" providerId="ADAL" clId="{2B41D11D-AD57-4346-A483-E83CD44942AF}" dt="2019-10-09T12:10:45.374" v="217" actId="2696"/>
        <pc:sldMkLst>
          <pc:docMk/>
          <pc:sldMk cId="3376301249" sldId="451"/>
        </pc:sldMkLst>
        <pc:spChg chg="add mod">
          <ac:chgData name="Natalia Ilina" userId="7c8d79b7-fd82-48a7-b295-503de79e8ca9" providerId="ADAL" clId="{2B41D11D-AD57-4346-A483-E83CD44942AF}" dt="2019-10-09T12:09:56.278" v="201" actId="2696"/>
          <ac:spMkLst>
            <pc:docMk/>
            <pc:sldMk cId="3376301249" sldId="451"/>
            <ac:spMk id="3" creationId="{E57FABF7-19AF-4893-ADD3-DC6ABCF6FEB6}"/>
          </ac:spMkLst>
        </pc:spChg>
        <pc:picChg chg="del">
          <ac:chgData name="Natalia Ilina" userId="7c8d79b7-fd82-48a7-b295-503de79e8ca9" providerId="ADAL" clId="{2B41D11D-AD57-4346-A483-E83CD44942AF}" dt="2019-10-09T12:09:56.278" v="201" actId="2696"/>
          <ac:picMkLst>
            <pc:docMk/>
            <pc:sldMk cId="3376301249" sldId="451"/>
            <ac:picMk id="4" creationId="{00000000-0000-0000-0000-000000000000}"/>
          </ac:picMkLst>
        </pc:picChg>
      </pc:sldChg>
      <pc:sldChg chg="addSp delSp modSp">
        <pc:chgData name="Natalia Ilina" userId="7c8d79b7-fd82-48a7-b295-503de79e8ca9" providerId="ADAL" clId="{2B41D11D-AD57-4346-A483-E83CD44942AF}" dt="2019-10-09T12:26:32.470" v="464" actId="14100"/>
        <pc:sldMkLst>
          <pc:docMk/>
          <pc:sldMk cId="1218563014" sldId="452"/>
        </pc:sldMkLst>
        <pc:spChg chg="del mod">
          <ac:chgData name="Natalia Ilina" userId="7c8d79b7-fd82-48a7-b295-503de79e8ca9" providerId="ADAL" clId="{2B41D11D-AD57-4346-A483-E83CD44942AF}" dt="2019-10-09T12:10:09.308" v="206" actId="478"/>
          <ac:spMkLst>
            <pc:docMk/>
            <pc:sldMk cId="1218563014" sldId="452"/>
            <ac:spMk id="2" creationId="{00000000-0000-0000-0000-000000000000}"/>
          </ac:spMkLst>
        </pc:spChg>
        <pc:spChg chg="add del mod">
          <ac:chgData name="Natalia Ilina" userId="7c8d79b7-fd82-48a7-b295-503de79e8ca9" providerId="ADAL" clId="{2B41D11D-AD57-4346-A483-E83CD44942AF}" dt="2019-10-09T12:10:17.274" v="208" actId="478"/>
          <ac:spMkLst>
            <pc:docMk/>
            <pc:sldMk cId="1218563014" sldId="452"/>
            <ac:spMk id="6" creationId="{2EA7FA20-B515-45D6-8FDF-260C733902FB}"/>
          </ac:spMkLst>
        </pc:spChg>
        <pc:picChg chg="add mod">
          <ac:chgData name="Natalia Ilina" userId="7c8d79b7-fd82-48a7-b295-503de79e8ca9" providerId="ADAL" clId="{2B41D11D-AD57-4346-A483-E83CD44942AF}" dt="2019-10-09T12:10:33.165" v="212" actId="1076"/>
          <ac:picMkLst>
            <pc:docMk/>
            <pc:sldMk cId="1218563014" sldId="452"/>
            <ac:picMk id="4" creationId="{CD6B0E70-C94C-4AC5-9778-C4268C16B839}"/>
          </ac:picMkLst>
        </pc:picChg>
        <pc:picChg chg="mod">
          <ac:chgData name="Natalia Ilina" userId="7c8d79b7-fd82-48a7-b295-503de79e8ca9" providerId="ADAL" clId="{2B41D11D-AD57-4346-A483-E83CD44942AF}" dt="2019-10-09T12:10:37.428" v="214" actId="1076"/>
          <ac:picMkLst>
            <pc:docMk/>
            <pc:sldMk cId="1218563014" sldId="452"/>
            <ac:picMk id="5" creationId="{00000000-0000-0000-0000-000000000000}"/>
          </ac:picMkLst>
        </pc:picChg>
        <pc:picChg chg="add mod">
          <ac:chgData name="Natalia Ilina" userId="7c8d79b7-fd82-48a7-b295-503de79e8ca9" providerId="ADAL" clId="{2B41D11D-AD57-4346-A483-E83CD44942AF}" dt="2019-10-09T12:26:32.470" v="464" actId="14100"/>
          <ac:picMkLst>
            <pc:docMk/>
            <pc:sldMk cId="1218563014" sldId="452"/>
            <ac:picMk id="7" creationId="{377021E1-4F8D-44F5-AB09-D3CD0559B7B1}"/>
          </ac:picMkLst>
        </pc:picChg>
      </pc:sldChg>
      <pc:sldChg chg="add del">
        <pc:chgData name="Natalia Ilina" userId="7c8d79b7-fd82-48a7-b295-503de79e8ca9" providerId="ADAL" clId="{2B41D11D-AD57-4346-A483-E83CD44942AF}" dt="2019-10-09T11:53:56.613" v="38" actId="2696"/>
        <pc:sldMkLst>
          <pc:docMk/>
          <pc:sldMk cId="2290594895" sldId="453"/>
        </pc:sldMkLst>
      </pc:sldChg>
      <pc:sldMasterChg chg="delSldLayout modSldLayout">
        <pc:chgData name="Natalia Ilina" userId="7c8d79b7-fd82-48a7-b295-503de79e8ca9" providerId="ADAL" clId="{2B41D11D-AD57-4346-A483-E83CD44942AF}" dt="2019-10-09T11:54:35.624" v="42" actId="478"/>
        <pc:sldMasterMkLst>
          <pc:docMk/>
          <pc:sldMasterMk cId="907378596" sldId="2147483660"/>
        </pc:sldMasterMkLst>
        <pc:sldLayoutChg chg="del">
          <pc:chgData name="Natalia Ilina" userId="7c8d79b7-fd82-48a7-b295-503de79e8ca9" providerId="ADAL" clId="{2B41D11D-AD57-4346-A483-E83CD44942AF}" dt="2019-10-09T11:52:45.078" v="23" actId="2696"/>
          <pc:sldLayoutMkLst>
            <pc:docMk/>
            <pc:sldMasterMk cId="907378596" sldId="2147483660"/>
            <pc:sldLayoutMk cId="377626273" sldId="2147483670"/>
          </pc:sldLayoutMkLst>
        </pc:sldLayoutChg>
        <pc:sldLayoutChg chg="delSp">
          <pc:chgData name="Natalia Ilina" userId="7c8d79b7-fd82-48a7-b295-503de79e8ca9" providerId="ADAL" clId="{2B41D11D-AD57-4346-A483-E83CD44942AF}" dt="2019-10-09T11:54:35.624" v="42" actId="478"/>
          <pc:sldLayoutMkLst>
            <pc:docMk/>
            <pc:sldMasterMk cId="907378596" sldId="2147483660"/>
            <pc:sldLayoutMk cId="2617730163" sldId="2147483671"/>
          </pc:sldLayoutMkLst>
          <pc:grpChg chg="del">
            <ac:chgData name="Natalia Ilina" userId="7c8d79b7-fd82-48a7-b295-503de79e8ca9" providerId="ADAL" clId="{2B41D11D-AD57-4346-A483-E83CD44942AF}" dt="2019-10-09T11:54:35.624" v="42" actId="478"/>
            <ac:grpSpMkLst>
              <pc:docMk/>
              <pc:sldMasterMk cId="907378596" sldId="2147483660"/>
              <pc:sldLayoutMk cId="2617730163" sldId="2147483671"/>
              <ac:grpSpMk id="67" creationId="{00000000-0000-0000-0000-000000000000}"/>
            </ac:grpSpMkLst>
          </pc:grpChg>
          <pc:picChg chg="del">
            <ac:chgData name="Natalia Ilina" userId="7c8d79b7-fd82-48a7-b295-503de79e8ca9" providerId="ADAL" clId="{2B41D11D-AD57-4346-A483-E83CD44942AF}" dt="2019-10-09T11:54:34.837" v="41" actId="478"/>
            <ac:picMkLst>
              <pc:docMk/>
              <pc:sldMasterMk cId="907378596" sldId="2147483660"/>
              <pc:sldLayoutMk cId="2617730163" sldId="2147483671"/>
              <ac:picMk id="2" creationId="{00000000-0000-0000-0000-000000000000}"/>
            </ac:picMkLst>
          </pc:picChg>
        </pc:sldLayoutChg>
        <pc:sldLayoutChg chg="delSp">
          <pc:chgData name="Natalia Ilina" userId="7c8d79b7-fd82-48a7-b295-503de79e8ca9" providerId="ADAL" clId="{2B41D11D-AD57-4346-A483-E83CD44942AF}" dt="2019-10-09T11:54:23.370" v="40" actId="478"/>
          <pc:sldLayoutMkLst>
            <pc:docMk/>
            <pc:sldMasterMk cId="907378596" sldId="2147483660"/>
            <pc:sldLayoutMk cId="2293514812" sldId="2147483673"/>
          </pc:sldLayoutMkLst>
          <pc:grpChg chg="del">
            <ac:chgData name="Natalia Ilina" userId="7c8d79b7-fd82-48a7-b295-503de79e8ca9" providerId="ADAL" clId="{2B41D11D-AD57-4346-A483-E83CD44942AF}" dt="2019-10-09T11:54:23.370" v="40" actId="478"/>
            <ac:grpSpMkLst>
              <pc:docMk/>
              <pc:sldMasterMk cId="907378596" sldId="2147483660"/>
              <pc:sldLayoutMk cId="2293514812" sldId="2147483673"/>
              <ac:grpSpMk id="68" creationId="{00000000-0000-0000-0000-000000000000}"/>
            </ac:grpSpMkLst>
          </pc:grpChg>
        </pc:sldLayoutChg>
      </pc:sldMasterChg>
    </pc:docChg>
  </pc:docChgLst>
  <pc:docChgLst>
    <pc:chgData name="Natalia Ilina" userId="7c8d79b7-fd82-48a7-b295-503de79e8ca9" providerId="ADAL" clId="{CDD6EE40-4963-4BF8-8424-F974236D24AF}"/>
    <pc:docChg chg="custSel addSld delSld modSld">
      <pc:chgData name="Natalia Ilina" userId="7c8d79b7-fd82-48a7-b295-503de79e8ca9" providerId="ADAL" clId="{CDD6EE40-4963-4BF8-8424-F974236D24AF}" dt="2020-04-24T11:59:43.712" v="93" actId="2696"/>
      <pc:docMkLst>
        <pc:docMk/>
      </pc:docMkLst>
      <pc:sldChg chg="addSp delSp modSp add">
        <pc:chgData name="Natalia Ilina" userId="7c8d79b7-fd82-48a7-b295-503de79e8ca9" providerId="ADAL" clId="{CDD6EE40-4963-4BF8-8424-F974236D24AF}" dt="2020-04-24T11:59:41.691" v="92" actId="1076"/>
        <pc:sldMkLst>
          <pc:docMk/>
          <pc:sldMk cId="1627743341" sldId="509"/>
        </pc:sldMkLst>
        <pc:spChg chg="mod">
          <ac:chgData name="Natalia Ilina" userId="7c8d79b7-fd82-48a7-b295-503de79e8ca9" providerId="ADAL" clId="{CDD6EE40-4963-4BF8-8424-F974236D24AF}" dt="2020-04-24T11:58:14.435" v="73" actId="207"/>
          <ac:spMkLst>
            <pc:docMk/>
            <pc:sldMk cId="1627743341" sldId="509"/>
            <ac:spMk id="2" creationId="{64AF714A-EAB2-4040-9429-702DEF444166}"/>
          </ac:spMkLst>
        </pc:spChg>
        <pc:spChg chg="add mod">
          <ac:chgData name="Natalia Ilina" userId="7c8d79b7-fd82-48a7-b295-503de79e8ca9" providerId="ADAL" clId="{CDD6EE40-4963-4BF8-8424-F974236D24AF}" dt="2020-04-24T11:59:01.501" v="83" actId="20577"/>
          <ac:spMkLst>
            <pc:docMk/>
            <pc:sldMk cId="1627743341" sldId="509"/>
            <ac:spMk id="3" creationId="{CB534B1C-1A8C-4E09-A190-3602E3D46DF6}"/>
          </ac:spMkLst>
        </pc:spChg>
        <pc:spChg chg="del mod">
          <ac:chgData name="Natalia Ilina" userId="7c8d79b7-fd82-48a7-b295-503de79e8ca9" providerId="ADAL" clId="{CDD6EE40-4963-4BF8-8424-F974236D24AF}" dt="2020-04-24T11:54:50.626" v="22"/>
          <ac:spMkLst>
            <pc:docMk/>
            <pc:sldMk cId="1627743341" sldId="509"/>
            <ac:spMk id="4" creationId="{73267337-957A-534C-89FB-CEA36935556A}"/>
          </ac:spMkLst>
        </pc:spChg>
        <pc:spChg chg="del">
          <ac:chgData name="Natalia Ilina" userId="7c8d79b7-fd82-48a7-b295-503de79e8ca9" providerId="ADAL" clId="{CDD6EE40-4963-4BF8-8424-F974236D24AF}" dt="2020-04-24T11:55:02.278" v="26" actId="478"/>
          <ac:spMkLst>
            <pc:docMk/>
            <pc:sldMk cId="1627743341" sldId="509"/>
            <ac:spMk id="5" creationId="{0A6F0A49-A952-9B4F-8B0B-E2D7EE79EDAD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6" creationId="{5D7A2215-7F43-3C4D-ADC8-415D90D92D77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8" creationId="{00000000-0000-0000-0000-000000000000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9" creationId="{599024F0-0446-364F-8EA6-29A0AFE64C38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10" creationId="{8F5A3BE7-499D-F849-9E56-4F86FEAE7625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12" creationId="{24BBBF25-0066-334D-93EC-1C71C7C1BF5A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29" creationId="{00000000-0000-0000-0000-000000000000}"/>
          </ac:spMkLst>
        </pc:spChg>
        <pc:spChg chg="add mod">
          <ac:chgData name="Natalia Ilina" userId="7c8d79b7-fd82-48a7-b295-503de79e8ca9" providerId="ADAL" clId="{CDD6EE40-4963-4BF8-8424-F974236D24AF}" dt="2020-04-24T11:58:11.378" v="72" actId="571"/>
          <ac:spMkLst>
            <pc:docMk/>
            <pc:sldMk cId="1627743341" sldId="509"/>
            <ac:spMk id="30" creationId="{AEEF4BB2-9265-444F-8C8C-1B680BD1969A}"/>
          </ac:spMkLst>
        </pc:spChg>
        <pc:spChg chg="add mod">
          <ac:chgData name="Natalia Ilina" userId="7c8d79b7-fd82-48a7-b295-503de79e8ca9" providerId="ADAL" clId="{CDD6EE40-4963-4BF8-8424-F974236D24AF}" dt="2020-04-24T11:58:11.378" v="72" actId="571"/>
          <ac:spMkLst>
            <pc:docMk/>
            <pc:sldMk cId="1627743341" sldId="509"/>
            <ac:spMk id="31" creationId="{67CE855A-1400-4D20-875B-FD26C3F1A183}"/>
          </ac:spMkLst>
        </pc:spChg>
        <pc:spChg chg="add mod">
          <ac:chgData name="Natalia Ilina" userId="7c8d79b7-fd82-48a7-b295-503de79e8ca9" providerId="ADAL" clId="{CDD6EE40-4963-4BF8-8424-F974236D24AF}" dt="2020-04-24T11:58:11.378" v="72" actId="571"/>
          <ac:spMkLst>
            <pc:docMk/>
            <pc:sldMk cId="1627743341" sldId="509"/>
            <ac:spMk id="32" creationId="{FDA27A03-200D-4270-B5B7-C6464A5268BD}"/>
          </ac:spMkLst>
        </pc:spChg>
        <pc:spChg chg="mod">
          <ac:chgData name="Natalia Ilina" userId="7c8d79b7-fd82-48a7-b295-503de79e8ca9" providerId="ADAL" clId="{CDD6EE40-4963-4BF8-8424-F974236D24AF}" dt="2020-04-24T11:58:14.435" v="73" actId="207"/>
          <ac:spMkLst>
            <pc:docMk/>
            <pc:sldMk cId="1627743341" sldId="509"/>
            <ac:spMk id="58" creationId="{E6AD7EE9-D2A2-4040-A683-046FDC210FF2}"/>
          </ac:spMkLst>
        </pc:spChg>
        <pc:spChg chg="mod">
          <ac:chgData name="Natalia Ilina" userId="7c8d79b7-fd82-48a7-b295-503de79e8ca9" providerId="ADAL" clId="{CDD6EE40-4963-4BF8-8424-F974236D24AF}" dt="2020-04-24T11:58:14.435" v="73" actId="207"/>
          <ac:spMkLst>
            <pc:docMk/>
            <pc:sldMk cId="1627743341" sldId="509"/>
            <ac:spMk id="59" creationId="{2DA9E9FE-54DC-7240-8CE4-1A8BFA189A88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62" creationId="{5DED976A-2736-434A-8E5F-48323BA7D950}"/>
          </ac:spMkLst>
        </pc:spChg>
        <pc:spChg chg="mod">
          <ac:chgData name="Natalia Ilina" userId="7c8d79b7-fd82-48a7-b295-503de79e8ca9" providerId="ADAL" clId="{CDD6EE40-4963-4BF8-8424-F974236D24AF}" dt="2020-04-24T11:56:44.616" v="55" actId="1076"/>
          <ac:spMkLst>
            <pc:docMk/>
            <pc:sldMk cId="1627743341" sldId="509"/>
            <ac:spMk id="64" creationId="{15E095DF-BFF3-E240-AB4D-76B2C6F00389}"/>
          </ac:spMkLst>
        </pc:spChg>
        <pc:grpChg chg="mod">
          <ac:chgData name="Natalia Ilina" userId="7c8d79b7-fd82-48a7-b295-503de79e8ca9" providerId="ADAL" clId="{CDD6EE40-4963-4BF8-8424-F974236D24AF}" dt="2020-04-24T11:56:44.616" v="55" actId="1076"/>
          <ac:grpSpMkLst>
            <pc:docMk/>
            <pc:sldMk cId="1627743341" sldId="509"/>
            <ac:grpSpMk id="65" creationId="{D4BECA2C-5056-BC4D-8438-87E3D2F46E4C}"/>
          </ac:grpSpMkLst>
        </pc:grpChg>
        <pc:picChg chg="add mod">
          <ac:chgData name="Natalia Ilina" userId="7c8d79b7-fd82-48a7-b295-503de79e8ca9" providerId="ADAL" clId="{CDD6EE40-4963-4BF8-8424-F974236D24AF}" dt="2020-04-24T11:59:06.918" v="84" actId="1076"/>
          <ac:picMkLst>
            <pc:docMk/>
            <pc:sldMk cId="1627743341" sldId="509"/>
            <ac:picMk id="28" creationId="{A13937F1-A5C7-45EA-B7F6-36C8908C9895}"/>
          </ac:picMkLst>
        </pc:picChg>
        <pc:picChg chg="add mod">
          <ac:chgData name="Natalia Ilina" userId="7c8d79b7-fd82-48a7-b295-503de79e8ca9" providerId="ADAL" clId="{CDD6EE40-4963-4BF8-8424-F974236D24AF}" dt="2020-04-24T11:58:11.378" v="72" actId="571"/>
          <ac:picMkLst>
            <pc:docMk/>
            <pc:sldMk cId="1627743341" sldId="509"/>
            <ac:picMk id="33" creationId="{81DA11FE-4E5C-4134-BE7E-E88A2289A96D}"/>
          </ac:picMkLst>
        </pc:picChg>
        <pc:picChg chg="add mod">
          <ac:chgData name="Natalia Ilina" userId="7c8d79b7-fd82-48a7-b295-503de79e8ca9" providerId="ADAL" clId="{CDD6EE40-4963-4BF8-8424-F974236D24AF}" dt="2020-04-24T11:58:54.707" v="81" actId="1076"/>
          <ac:picMkLst>
            <pc:docMk/>
            <pc:sldMk cId="1627743341" sldId="509"/>
            <ac:picMk id="34" creationId="{7B51CBA8-5C10-4D27-9FB5-1F9739415E4C}"/>
          </ac:picMkLst>
        </pc:picChg>
        <pc:picChg chg="add mod">
          <ac:chgData name="Natalia Ilina" userId="7c8d79b7-fd82-48a7-b295-503de79e8ca9" providerId="ADAL" clId="{CDD6EE40-4963-4BF8-8424-F974236D24AF}" dt="2020-04-24T11:59:23.521" v="88" actId="1076"/>
          <ac:picMkLst>
            <pc:docMk/>
            <pc:sldMk cId="1627743341" sldId="509"/>
            <ac:picMk id="35" creationId="{043A8381-9600-492E-8D0D-739CC81C7338}"/>
          </ac:picMkLst>
        </pc:picChg>
        <pc:picChg chg="add mod">
          <ac:chgData name="Natalia Ilina" userId="7c8d79b7-fd82-48a7-b295-503de79e8ca9" providerId="ADAL" clId="{CDD6EE40-4963-4BF8-8424-F974236D24AF}" dt="2020-04-24T11:59:20.835" v="87" actId="1076"/>
          <ac:picMkLst>
            <pc:docMk/>
            <pc:sldMk cId="1627743341" sldId="509"/>
            <ac:picMk id="36" creationId="{8E0D8D7F-E4D1-4B71-87A0-068D1E7F7481}"/>
          </ac:picMkLst>
        </pc:picChg>
        <pc:picChg chg="add mod">
          <ac:chgData name="Natalia Ilina" userId="7c8d79b7-fd82-48a7-b295-503de79e8ca9" providerId="ADAL" clId="{CDD6EE40-4963-4BF8-8424-F974236D24AF}" dt="2020-04-24T11:59:41.691" v="92" actId="1076"/>
          <ac:picMkLst>
            <pc:docMk/>
            <pc:sldMk cId="1627743341" sldId="509"/>
            <ac:picMk id="37" creationId="{06501A88-F6AB-40C7-B627-4A90CE0CF86D}"/>
          </ac:picMkLst>
        </pc:picChg>
        <pc:picChg chg="mod">
          <ac:chgData name="Natalia Ilina" userId="7c8d79b7-fd82-48a7-b295-503de79e8ca9" providerId="ADAL" clId="{CDD6EE40-4963-4BF8-8424-F974236D24AF}" dt="2020-04-24T11:56:44.616" v="55" actId="1076"/>
          <ac:picMkLst>
            <pc:docMk/>
            <pc:sldMk cId="1627743341" sldId="509"/>
            <ac:picMk id="61" creationId="{92E772E7-D168-5446-A920-40B041D24F0E}"/>
          </ac:picMkLst>
        </pc:picChg>
        <pc:cxnChg chg="add mod">
          <ac:chgData name="Natalia Ilina" userId="7c8d79b7-fd82-48a7-b295-503de79e8ca9" providerId="ADAL" clId="{CDD6EE40-4963-4BF8-8424-F974236D24AF}" dt="2020-04-24T11:56:44.616" v="55" actId="1076"/>
          <ac:cxnSpMkLst>
            <pc:docMk/>
            <pc:sldMk cId="1627743341" sldId="509"/>
            <ac:cxnSpMk id="19" creationId="{B299CF5B-EEB6-4769-8D9C-F15543D01523}"/>
          </ac:cxnSpMkLst>
        </pc:cxnChg>
        <pc:cxnChg chg="add mod">
          <ac:chgData name="Natalia Ilina" userId="7c8d79b7-fd82-48a7-b295-503de79e8ca9" providerId="ADAL" clId="{CDD6EE40-4963-4BF8-8424-F974236D24AF}" dt="2020-04-24T11:56:44.616" v="55" actId="1076"/>
          <ac:cxnSpMkLst>
            <pc:docMk/>
            <pc:sldMk cId="1627743341" sldId="509"/>
            <ac:cxnSpMk id="21" creationId="{F362F84D-345D-48C1-9467-B4EB1AF756EA}"/>
          </ac:cxnSpMkLst>
        </pc:cxnChg>
        <pc:cxnChg chg="add mod">
          <ac:chgData name="Natalia Ilina" userId="7c8d79b7-fd82-48a7-b295-503de79e8ca9" providerId="ADAL" clId="{CDD6EE40-4963-4BF8-8424-F974236D24AF}" dt="2020-04-24T11:56:44.616" v="55" actId="1076"/>
          <ac:cxnSpMkLst>
            <pc:docMk/>
            <pc:sldMk cId="1627743341" sldId="509"/>
            <ac:cxnSpMk id="22" creationId="{EE1AC83B-0957-4E09-91CF-59B3DEA2D03F}"/>
          </ac:cxnSpMkLst>
        </pc:cxnChg>
        <pc:cxnChg chg="add mod">
          <ac:chgData name="Natalia Ilina" userId="7c8d79b7-fd82-48a7-b295-503de79e8ca9" providerId="ADAL" clId="{CDD6EE40-4963-4BF8-8424-F974236D24AF}" dt="2020-04-24T11:56:44.616" v="55" actId="1076"/>
          <ac:cxnSpMkLst>
            <pc:docMk/>
            <pc:sldMk cId="1627743341" sldId="509"/>
            <ac:cxnSpMk id="26" creationId="{E742F1A4-C71C-438C-A377-9ED3034308F5}"/>
          </ac:cxnSpMkLst>
        </pc:cxnChg>
      </pc:sldChg>
      <pc:sldChg chg="del">
        <pc:chgData name="Natalia Ilina" userId="7c8d79b7-fd82-48a7-b295-503de79e8ca9" providerId="ADAL" clId="{CDD6EE40-4963-4BF8-8424-F974236D24AF}" dt="2020-04-24T11:53:39.021" v="5" actId="2696"/>
        <pc:sldMkLst>
          <pc:docMk/>
          <pc:sldMk cId="3218298565" sldId="1297"/>
        </pc:sldMkLst>
      </pc:sldChg>
      <pc:sldChg chg="addSp delSp modSp add del">
        <pc:chgData name="Natalia Ilina" userId="7c8d79b7-fd82-48a7-b295-503de79e8ca9" providerId="ADAL" clId="{CDD6EE40-4963-4BF8-8424-F974236D24AF}" dt="2020-04-24T11:59:43.712" v="93" actId="2696"/>
        <pc:sldMkLst>
          <pc:docMk/>
          <pc:sldMk cId="1990146460" sldId="1298"/>
        </pc:sldMkLst>
        <pc:spChg chg="add">
          <ac:chgData name="Natalia Ilina" userId="7c8d79b7-fd82-48a7-b295-503de79e8ca9" providerId="ADAL" clId="{CDD6EE40-4963-4BF8-8424-F974236D24AF}" dt="2020-04-24T11:52:46.791" v="4"/>
          <ac:spMkLst>
            <pc:docMk/>
            <pc:sldMk cId="1990146460" sldId="1298"/>
            <ac:spMk id="2" creationId="{AAEA71DE-DDAD-4FF2-9666-83D2E6F1A677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13" creationId="{4DA64D11-94D3-4E79-8A6A-D6BBD4748023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16" creationId="{A862A1F8-3AEE-4B75-B4CD-F36BE60E2F5B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17" creationId="{E5A8CB05-6D0B-40B9-A222-7DB7B6A42A07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18" creationId="{C904AA78-7CFC-438C-8947-2FFC1C22F6C7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19" creationId="{83A85B07-A35E-4C0C-87BD-7A54BA9D472D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20" creationId="{F335443C-CC16-4B0E-9487-43772C657ECC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21" creationId="{4C012B05-7730-49C4-B9C7-52E530C11405}"/>
          </ac:spMkLst>
        </pc:spChg>
        <pc:spChg chg="add">
          <ac:chgData name="Natalia Ilina" userId="7c8d79b7-fd82-48a7-b295-503de79e8ca9" providerId="ADAL" clId="{CDD6EE40-4963-4BF8-8424-F974236D24AF}" dt="2020-04-24T11:52:42.289" v="2"/>
          <ac:spMkLst>
            <pc:docMk/>
            <pc:sldMk cId="1990146460" sldId="1298"/>
            <ac:spMk id="22" creationId="{DD297944-532E-4205-9F00-EF3C381AED52}"/>
          </ac:spMkLst>
        </pc:spChg>
        <pc:grpChg chg="add mod">
          <ac:chgData name="Natalia Ilina" userId="7c8d79b7-fd82-48a7-b295-503de79e8ca9" providerId="ADAL" clId="{CDD6EE40-4963-4BF8-8424-F974236D24AF}" dt="2020-04-24T11:52:44.450" v="3"/>
          <ac:grpSpMkLst>
            <pc:docMk/>
            <pc:sldMk cId="1990146460" sldId="1298"/>
            <ac:grpSpMk id="7" creationId="{770B9B5C-A1D8-4BAC-B37D-C17007C46D45}"/>
          </ac:grpSpMkLst>
        </pc:grpChg>
        <pc:grpChg chg="add mod">
          <ac:chgData name="Natalia Ilina" userId="7c8d79b7-fd82-48a7-b295-503de79e8ca9" providerId="ADAL" clId="{CDD6EE40-4963-4BF8-8424-F974236D24AF}" dt="2020-04-24T11:52:44.450" v="3"/>
          <ac:grpSpMkLst>
            <pc:docMk/>
            <pc:sldMk cId="1990146460" sldId="1298"/>
            <ac:grpSpMk id="9" creationId="{11BF8FE2-319B-481D-B8C3-9ABE5ECE6459}"/>
          </ac:grpSpMkLst>
        </pc:grpChg>
        <pc:grpChg chg="add mod">
          <ac:chgData name="Natalia Ilina" userId="7c8d79b7-fd82-48a7-b295-503de79e8ca9" providerId="ADAL" clId="{CDD6EE40-4963-4BF8-8424-F974236D24AF}" dt="2020-04-24T11:52:44.450" v="3"/>
          <ac:grpSpMkLst>
            <pc:docMk/>
            <pc:sldMk cId="1990146460" sldId="1298"/>
            <ac:grpSpMk id="10" creationId="{A823DEB7-36D2-4ABD-A9B7-E6F427883F23}"/>
          </ac:grpSpMkLst>
        </pc:grpChg>
        <pc:grpChg chg="add mod">
          <ac:chgData name="Natalia Ilina" userId="7c8d79b7-fd82-48a7-b295-503de79e8ca9" providerId="ADAL" clId="{CDD6EE40-4963-4BF8-8424-F974236D24AF}" dt="2020-04-24T11:52:44.450" v="3"/>
          <ac:grpSpMkLst>
            <pc:docMk/>
            <pc:sldMk cId="1990146460" sldId="1298"/>
            <ac:grpSpMk id="12" creationId="{4604104D-4310-4111-90C1-511036BBF49E}"/>
          </ac:grpSpMkLst>
        </pc:grpChg>
        <pc:graphicFrameChg chg="del">
          <ac:chgData name="Natalia Ilina" userId="7c8d79b7-fd82-48a7-b295-503de79e8ca9" providerId="ADAL" clId="{CDD6EE40-4963-4BF8-8424-F974236D24AF}" dt="2020-04-24T11:52:40.598" v="1" actId="478"/>
          <ac:graphicFrameMkLst>
            <pc:docMk/>
            <pc:sldMk cId="1990146460" sldId="1298"/>
            <ac:graphicFrameMk id="11" creationId="{7AE140E8-229E-4A1A-A996-A51B3B4A3CD7}"/>
          </ac:graphicFrameMkLst>
        </pc:graphicFrameChg>
        <pc:picChg chg="del">
          <ac:chgData name="Natalia Ilina" userId="7c8d79b7-fd82-48a7-b295-503de79e8ca9" providerId="ADAL" clId="{CDD6EE40-4963-4BF8-8424-F974236D24AF}" dt="2020-04-24T11:59:30.869" v="89"/>
          <ac:picMkLst>
            <pc:docMk/>
            <pc:sldMk cId="1990146460" sldId="1298"/>
            <ac:picMk id="15" creationId="{D29F3806-D868-4BEF-B650-DC427D0AB7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A0ADA-F844-8740-A276-AF8CE481B010}" type="datetimeFigureOut">
              <a:rPr lang="da-DK" smtClean="0"/>
              <a:t>23-06-2020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27865-07D3-704D-89FA-281E7313C1F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22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970C-3301-4DD8-87C8-448E3F8939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0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7865-07D3-704D-89FA-281E7313C1F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593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Петро перефразує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7865-07D3-704D-89FA-281E7313C1F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0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Петро перефразує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7865-07D3-704D-89FA-281E7313C1F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13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7865-07D3-704D-89FA-281E7313C1F1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30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4970C-3301-4DD8-87C8-448E3F89398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26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447" y="13636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447" y="38433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93382" y="6356350"/>
            <a:ext cx="1510145" cy="365125"/>
          </a:xfrm>
        </p:spPr>
        <p:txBody>
          <a:bodyPr/>
          <a:lstStyle/>
          <a:p>
            <a:fld id="{57A6274E-F6C5-234A-8299-AEA57C581C27}" type="datetime1">
              <a:rPr lang="en-US" smtClean="0"/>
              <a:t>6/23/2020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8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6"/>
            <a:ext cx="1352549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 sz="2133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 sz="2133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91" y="61754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91" y="61754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91" y="61754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91" y="617544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24" y="61754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25" y="47308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25" y="463555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91" y="514351"/>
            <a:ext cx="4233" cy="6351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23" y="479427"/>
            <a:ext cx="2116" cy="6351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92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91" y="447682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92" y="447682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7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7" y="431806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33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25" y="476258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8" y="53499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92" y="530231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91" y="520702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91" y="520702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7" y="55721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8" y="55722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8" y="557221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7" y="627068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7" y="6270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91" y="54134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92" y="541346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9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5" y="54451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5" y="54451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5" y="54134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7" y="538170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25" y="54769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92" y="530227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92" y="527052"/>
            <a:ext cx="4233" cy="7939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92" y="550868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91" y="550868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91" y="550868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5" y="53499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7" y="530231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5" y="530227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5" y="530227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5" y="530227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5" y="530227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5" y="52705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5" y="52705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5" y="523882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8" y="514354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8" y="517532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2133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25" y="508002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91" y="495302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91" y="495302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25" y="508002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25" y="508002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25" y="508002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25" y="508002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91" y="485782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ru-RU" sz="1733" b="0"/>
          </a:p>
        </p:txBody>
      </p:sp>
    </p:spTree>
    <p:extLst>
      <p:ext uri="{BB962C8B-B14F-4D97-AF65-F5344CB8AC3E}">
        <p14:creationId xmlns:p14="http://schemas.microsoft.com/office/powerpoint/2010/main" val="240117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B1589BCD-7E0F-4248-84C7-486ACD8C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095" y="0"/>
            <a:ext cx="9667905" cy="930274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3F7A05F-5467-734E-8C57-060C713315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05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1703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7" y="2114950"/>
            <a:ext cx="10515600" cy="321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174C-9EFB-AF49-A9EE-EBB6D4222A9E}" type="datetime1">
              <a:rPr lang="en-US" smtClean="0"/>
              <a:t>6/23/2020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57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D2DE-BB74-DD40-A896-C0A4C6C14C10}" type="datetime1">
              <a:rPr lang="en-US" smtClean="0"/>
              <a:t>6/23/2020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92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5455"/>
            <a:ext cx="5181600" cy="4091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85455"/>
            <a:ext cx="5181600" cy="40915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7002-0DD5-B940-8A26-60F9B7DCF7CC}" type="datetime1">
              <a:rPr lang="en-US" smtClean="0"/>
              <a:t>6/23/2020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4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2860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39072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34146"/>
            <a:ext cx="5157787" cy="3458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39072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34146"/>
            <a:ext cx="5183188" cy="3458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D5C9-E779-A548-B9F7-DFC8DE3D76C5}" type="datetime1">
              <a:rPr lang="en-US" smtClean="0"/>
              <a:t>6/23/2020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115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C5A-680D-BE43-8485-8B1D23463158}" type="datetime1">
              <a:rPr lang="en-US" smtClean="0"/>
              <a:t>6/23/2020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80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5DC3-4018-554E-97F7-54C3B464E315}" type="datetime1">
              <a:rPr lang="en-US" smtClean="0"/>
              <a:t>6/23/2020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E7CA3D-13B5-DC4B-B98B-4E23525C8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4" y="314987"/>
            <a:ext cx="2389438" cy="3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8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966C3-05C4-D540-AEF1-6AC0BB76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9C76B7-0FB7-4340-AD85-33480C3F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52CB-94EF-B445-A44B-E8119E47156E}" type="datetime1">
              <a:rPr lang="en-US" smtClean="0"/>
              <a:t>6/23/2020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4AF219-66A8-AC43-8F53-0E2A6B0B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0BFD0D-CBD8-A44F-A71A-77CFBE5B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3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3876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120900"/>
            <a:ext cx="6172200" cy="37401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38500"/>
            <a:ext cx="3932237" cy="2630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8F1B-C592-1D45-9705-6070F98B6D51}" type="datetime1">
              <a:rPr lang="en-US" smtClean="0"/>
              <a:t>6/23/2020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409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8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447" y="975793"/>
            <a:ext cx="10515600" cy="93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447" y="2128805"/>
            <a:ext cx="10515600" cy="3216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7574" y="6356350"/>
            <a:ext cx="2795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B7E3-4640-9D48-8F5B-95D395E4E3CD}" type="datetime1">
              <a:rPr lang="en-US" smtClean="0"/>
              <a:t>6/23/2020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018" y="6356350"/>
            <a:ext cx="401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4838-1CAE-1449-ACED-3D4546A205C1}" type="slidenum">
              <a:rPr lang="da-DK" smtClean="0"/>
              <a:t>‹#›</a:t>
            </a:fld>
            <a:endParaRPr lang="da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A8BB62-A93B-2B46-879A-CFC33C0ED8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34" y="314987"/>
            <a:ext cx="2389438" cy="394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41A214-10BB-0D40-A2F4-7A7270FF2D9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49840"/>
            <a:ext cx="1343891" cy="234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FD472D-A3D0-4444-B7CF-BCD96FDF573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163" y="6356322"/>
            <a:ext cx="1427019" cy="2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2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efund.org.ua/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5.svg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efund.org.ua/" TargetMode="External"/><Relationship Id="rId2" Type="http://schemas.openxmlformats.org/officeDocument/2006/relationships/hyperlink" Target="http://www.houses.in.ua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ovekh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488344-FA21-394E-ADA1-7C864B056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2971"/>
            <a:ext cx="12192000" cy="485502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xmlns="" id="{C448200E-BB43-FE4A-8467-74135E0A619A}"/>
              </a:ext>
            </a:extLst>
          </p:cNvPr>
          <p:cNvSpPr txBox="1">
            <a:spLocks/>
          </p:cNvSpPr>
          <p:nvPr/>
        </p:nvSpPr>
        <p:spPr>
          <a:xfrm>
            <a:off x="838198" y="2787442"/>
            <a:ext cx="11353797" cy="3428532"/>
          </a:xfrm>
          <a:prstGeom prst="rect">
            <a:avLst/>
          </a:prstGeom>
          <a:gradFill flip="none" rotWithShape="1">
            <a:gsLst>
              <a:gs pos="0">
                <a:srgbClr val="091D24">
                  <a:alpha val="60000"/>
                </a:srgbClr>
              </a:gs>
              <a:gs pos="47000">
                <a:srgbClr val="091D24">
                  <a:alpha val="60000"/>
                </a:srgbClr>
              </a:gs>
              <a:gs pos="100000">
                <a:srgbClr val="091D24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dirty="0">
                <a:solidFill>
                  <a:schemeClr val="bg1"/>
                </a:solidFill>
              </a:rPr>
              <a:t>Чому саме зараз час замислитися про енергоефективність свого будинку?</a:t>
            </a:r>
          </a:p>
          <a:p>
            <a:pPr algn="l"/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endParaRPr lang="uk-UA" sz="2000" i="1" dirty="0">
              <a:solidFill>
                <a:schemeClr val="bg1"/>
              </a:solidFill>
            </a:endParaRPr>
          </a:p>
          <a:p>
            <a:pPr algn="l"/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E03EB5-2258-414A-867B-DBD1AD5ED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22" t="75264" r="75499" b="15355"/>
          <a:stretch/>
        </p:blipFill>
        <p:spPr>
          <a:xfrm flipH="1" flipV="1">
            <a:off x="8455067" y="5498439"/>
            <a:ext cx="3736930" cy="1359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3A0588-ABE4-D64C-810B-4A7E5092EE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55" t="50118" r="2657" b="8155"/>
          <a:stretch/>
        </p:blipFill>
        <p:spPr>
          <a:xfrm>
            <a:off x="0" y="0"/>
            <a:ext cx="12191997" cy="2197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0162DB-FEED-1549-90AB-F575627E61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58" y="1412675"/>
            <a:ext cx="1343891" cy="234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65FD35-9EA7-D044-861A-AD29600B20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045" y="1419157"/>
            <a:ext cx="1427019" cy="260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A3937E-5270-4223-8EA6-1900A998926D}"/>
              </a:ext>
            </a:extLst>
          </p:cNvPr>
          <p:cNvSpPr/>
          <p:nvPr/>
        </p:nvSpPr>
        <p:spPr>
          <a:xfrm>
            <a:off x="7615152" y="4251743"/>
            <a:ext cx="4350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Як </a:t>
            </a:r>
            <a:r>
              <a:rPr lang="ru-RU" sz="2400" dirty="0" err="1">
                <a:solidFill>
                  <a:schemeClr val="bg1"/>
                </a:solidFill>
              </a:rPr>
              <a:t>зменшити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платежі</a:t>
            </a:r>
            <a:r>
              <a:rPr lang="ru-RU" sz="2400" dirty="0">
                <a:solidFill>
                  <a:schemeClr val="bg1"/>
                </a:solidFill>
              </a:rPr>
              <a:t> за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опалення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багатоквартирному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будинку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підтримки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Фонду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енергоефективності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875EF2D9-772F-410E-B6D9-101B6197EA95}"/>
              </a:ext>
            </a:extLst>
          </p:cNvPr>
          <p:cNvSpPr txBox="1">
            <a:spLocks/>
          </p:cNvSpPr>
          <p:nvPr/>
        </p:nvSpPr>
        <p:spPr>
          <a:xfrm>
            <a:off x="551046" y="5059745"/>
            <a:ext cx="4985656" cy="13822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ВЕХА ОЛЕКСІЙ</a:t>
            </a:r>
          </a:p>
          <a:p>
            <a:pPr algn="l"/>
            <a:r>
              <a:rPr lang="ru-RU" sz="20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р</a:t>
            </a:r>
            <a:r>
              <a:rPr lang="ru-RU" sz="2000" i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егіональний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консультант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IFC 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у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Київській</a:t>
            </a:r>
            <a:r>
              <a:rPr lang="ru-RU" sz="20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області</a:t>
            </a:r>
            <a:r>
              <a:rPr lang="ru-RU" sz="20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000" i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uk-UA" sz="20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</a:t>
            </a:r>
            <a:r>
              <a:rPr lang="ru-RU" sz="2000" i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Програма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підтримки</a:t>
            </a:r>
            <a:r>
              <a:rPr lang="ru-RU" sz="20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Фонду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енергоефективності</a:t>
            </a:r>
            <a:r>
              <a:rPr lang="ru-RU" sz="20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України</a:t>
            </a:r>
            <a:endParaRPr lang="uk-UA" sz="20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CF9F03B-5BAA-4FC7-B13D-CD890CBA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432" y="1056239"/>
            <a:ext cx="3858205" cy="385820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08995" y="1584959"/>
            <a:ext cx="74101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4400" kern="0" dirty="0">
                <a:latin typeface="+mj-lt"/>
              </a:rPr>
              <a:t>Що потрібно, для того щоб мешканці будинку самостійно модернізували </a:t>
            </a:r>
            <a:r>
              <a:rPr lang="uk-UA" altLang="ru-RU" sz="4400" kern="0" dirty="0" smtClean="0">
                <a:latin typeface="+mj-lt"/>
              </a:rPr>
              <a:t>будинок</a:t>
            </a:r>
            <a:endParaRPr lang="uk-UA" altLang="ru-RU" sz="4400" kern="0" dirty="0">
              <a:latin typeface="+mj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10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10D5F398-14C9-2249-A353-A28F54FCB91C}"/>
              </a:ext>
            </a:extLst>
          </p:cNvPr>
          <p:cNvGrpSpPr/>
          <p:nvPr/>
        </p:nvGrpSpPr>
        <p:grpSpPr>
          <a:xfrm>
            <a:off x="689547" y="2211557"/>
            <a:ext cx="762454" cy="544116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xmlns="" id="{9388668F-F507-ED4B-81D5-2A061B948F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xmlns="" id="{A7E63978-07F4-3942-AF70-9D562EDC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xmlns="" id="{B0FF452F-C70E-B64F-B803-8628361D5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xmlns="" id="{969AD917-284B-E840-A997-608604CC04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xmlns="" id="{60ACF8AD-AD77-544D-AE67-384136AF0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E95CD2F8-EF25-F847-9BD7-2A9FF528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B6EC90D3-6560-A342-AFE9-9944D7223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506E1D8F-C373-1D4D-BCA0-593A5A578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xmlns="" id="{B39EA9DD-93E7-3444-8EEE-8B03AA18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xmlns="" id="{51E76FE1-510E-8849-A910-01EECF0F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4FB83C99-FD4D-A64D-BE80-23159609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16675A8F-C5B7-A345-9D3D-17A6558956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658" y="4529040"/>
            <a:ext cx="658286" cy="687184"/>
            <a:chOff x="5477" y="1143"/>
            <a:chExt cx="934" cy="975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733D5961-9781-604E-8C3B-54E04B34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143"/>
              <a:ext cx="690" cy="208"/>
            </a:xfrm>
            <a:custGeom>
              <a:avLst/>
              <a:gdLst>
                <a:gd name="T0" fmla="*/ 1485 w 2757"/>
                <a:gd name="T1" fmla="*/ 2 h 831"/>
                <a:gd name="T2" fmla="*/ 1695 w 2757"/>
                <a:gd name="T3" fmla="*/ 28 h 831"/>
                <a:gd name="T4" fmla="*/ 1897 w 2757"/>
                <a:gd name="T5" fmla="*/ 80 h 831"/>
                <a:gd name="T6" fmla="*/ 2090 w 2757"/>
                <a:gd name="T7" fmla="*/ 153 h 831"/>
                <a:gd name="T8" fmla="*/ 2272 w 2757"/>
                <a:gd name="T9" fmla="*/ 252 h 831"/>
                <a:gd name="T10" fmla="*/ 2442 w 2757"/>
                <a:gd name="T11" fmla="*/ 371 h 831"/>
                <a:gd name="T12" fmla="*/ 2597 w 2757"/>
                <a:gd name="T13" fmla="*/ 512 h 831"/>
                <a:gd name="T14" fmla="*/ 2737 w 2757"/>
                <a:gd name="T15" fmla="*/ 673 h 831"/>
                <a:gd name="T16" fmla="*/ 2755 w 2757"/>
                <a:gd name="T17" fmla="*/ 714 h 831"/>
                <a:gd name="T18" fmla="*/ 2754 w 2757"/>
                <a:gd name="T19" fmla="*/ 757 h 831"/>
                <a:gd name="T20" fmla="*/ 2735 w 2757"/>
                <a:gd name="T21" fmla="*/ 796 h 831"/>
                <a:gd name="T22" fmla="*/ 2699 w 2757"/>
                <a:gd name="T23" fmla="*/ 822 h 831"/>
                <a:gd name="T24" fmla="*/ 2659 w 2757"/>
                <a:gd name="T25" fmla="*/ 831 h 831"/>
                <a:gd name="T26" fmla="*/ 2616 w 2757"/>
                <a:gd name="T27" fmla="*/ 822 h 831"/>
                <a:gd name="T28" fmla="*/ 2581 w 2757"/>
                <a:gd name="T29" fmla="*/ 792 h 831"/>
                <a:gd name="T30" fmla="*/ 2457 w 2757"/>
                <a:gd name="T31" fmla="*/ 650 h 831"/>
                <a:gd name="T32" fmla="*/ 2320 w 2757"/>
                <a:gd name="T33" fmla="*/ 525 h 831"/>
                <a:gd name="T34" fmla="*/ 2169 w 2757"/>
                <a:gd name="T35" fmla="*/ 419 h 831"/>
                <a:gd name="T36" fmla="*/ 2008 w 2757"/>
                <a:gd name="T37" fmla="*/ 333 h 831"/>
                <a:gd name="T38" fmla="*/ 1837 w 2757"/>
                <a:gd name="T39" fmla="*/ 266 h 831"/>
                <a:gd name="T40" fmla="*/ 1658 w 2757"/>
                <a:gd name="T41" fmla="*/ 221 h 831"/>
                <a:gd name="T42" fmla="*/ 1473 w 2757"/>
                <a:gd name="T43" fmla="*/ 198 h 831"/>
                <a:gd name="T44" fmla="*/ 1284 w 2757"/>
                <a:gd name="T45" fmla="*/ 198 h 831"/>
                <a:gd name="T46" fmla="*/ 1099 w 2757"/>
                <a:gd name="T47" fmla="*/ 221 h 831"/>
                <a:gd name="T48" fmla="*/ 920 w 2757"/>
                <a:gd name="T49" fmla="*/ 266 h 831"/>
                <a:gd name="T50" fmla="*/ 749 w 2757"/>
                <a:gd name="T51" fmla="*/ 333 h 831"/>
                <a:gd name="T52" fmla="*/ 586 w 2757"/>
                <a:gd name="T53" fmla="*/ 419 h 831"/>
                <a:gd name="T54" fmla="*/ 436 w 2757"/>
                <a:gd name="T55" fmla="*/ 525 h 831"/>
                <a:gd name="T56" fmla="*/ 298 w 2757"/>
                <a:gd name="T57" fmla="*/ 650 h 831"/>
                <a:gd name="T58" fmla="*/ 175 w 2757"/>
                <a:gd name="T59" fmla="*/ 792 h 831"/>
                <a:gd name="T60" fmla="*/ 142 w 2757"/>
                <a:gd name="T61" fmla="*/ 821 h 831"/>
                <a:gd name="T62" fmla="*/ 100 w 2757"/>
                <a:gd name="T63" fmla="*/ 831 h 831"/>
                <a:gd name="T64" fmla="*/ 58 w 2757"/>
                <a:gd name="T65" fmla="*/ 823 h 831"/>
                <a:gd name="T66" fmla="*/ 22 w 2757"/>
                <a:gd name="T67" fmla="*/ 796 h 831"/>
                <a:gd name="T68" fmla="*/ 2 w 2757"/>
                <a:gd name="T69" fmla="*/ 757 h 831"/>
                <a:gd name="T70" fmla="*/ 2 w 2757"/>
                <a:gd name="T71" fmla="*/ 714 h 831"/>
                <a:gd name="T72" fmla="*/ 20 w 2757"/>
                <a:gd name="T73" fmla="*/ 673 h 831"/>
                <a:gd name="T74" fmla="*/ 158 w 2757"/>
                <a:gd name="T75" fmla="*/ 512 h 831"/>
                <a:gd name="T76" fmla="*/ 315 w 2757"/>
                <a:gd name="T77" fmla="*/ 371 h 831"/>
                <a:gd name="T78" fmla="*/ 484 w 2757"/>
                <a:gd name="T79" fmla="*/ 252 h 831"/>
                <a:gd name="T80" fmla="*/ 667 w 2757"/>
                <a:gd name="T81" fmla="*/ 153 h 831"/>
                <a:gd name="T82" fmla="*/ 860 w 2757"/>
                <a:gd name="T83" fmla="*/ 80 h 831"/>
                <a:gd name="T84" fmla="*/ 1062 w 2757"/>
                <a:gd name="T85" fmla="*/ 28 h 831"/>
                <a:gd name="T86" fmla="*/ 1272 w 2757"/>
                <a:gd name="T87" fmla="*/ 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7" h="831">
                  <a:moveTo>
                    <a:pt x="1378" y="0"/>
                  </a:moveTo>
                  <a:lnTo>
                    <a:pt x="1485" y="2"/>
                  </a:lnTo>
                  <a:lnTo>
                    <a:pt x="1591" y="12"/>
                  </a:lnTo>
                  <a:lnTo>
                    <a:pt x="1695" y="28"/>
                  </a:lnTo>
                  <a:lnTo>
                    <a:pt x="1797" y="51"/>
                  </a:lnTo>
                  <a:lnTo>
                    <a:pt x="1897" y="80"/>
                  </a:lnTo>
                  <a:lnTo>
                    <a:pt x="1995" y="113"/>
                  </a:lnTo>
                  <a:lnTo>
                    <a:pt x="2090" y="153"/>
                  </a:lnTo>
                  <a:lnTo>
                    <a:pt x="2182" y="200"/>
                  </a:lnTo>
                  <a:lnTo>
                    <a:pt x="2272" y="252"/>
                  </a:lnTo>
                  <a:lnTo>
                    <a:pt x="2359" y="309"/>
                  </a:lnTo>
                  <a:lnTo>
                    <a:pt x="2442" y="371"/>
                  </a:lnTo>
                  <a:lnTo>
                    <a:pt x="2521" y="439"/>
                  </a:lnTo>
                  <a:lnTo>
                    <a:pt x="2597" y="512"/>
                  </a:lnTo>
                  <a:lnTo>
                    <a:pt x="2670" y="590"/>
                  </a:lnTo>
                  <a:lnTo>
                    <a:pt x="2737" y="673"/>
                  </a:lnTo>
                  <a:lnTo>
                    <a:pt x="2749" y="694"/>
                  </a:lnTo>
                  <a:lnTo>
                    <a:pt x="2755" y="714"/>
                  </a:lnTo>
                  <a:lnTo>
                    <a:pt x="2757" y="735"/>
                  </a:lnTo>
                  <a:lnTo>
                    <a:pt x="2754" y="757"/>
                  </a:lnTo>
                  <a:lnTo>
                    <a:pt x="2747" y="777"/>
                  </a:lnTo>
                  <a:lnTo>
                    <a:pt x="2735" y="796"/>
                  </a:lnTo>
                  <a:lnTo>
                    <a:pt x="2718" y="811"/>
                  </a:lnTo>
                  <a:lnTo>
                    <a:pt x="2699" y="822"/>
                  </a:lnTo>
                  <a:lnTo>
                    <a:pt x="2680" y="829"/>
                  </a:lnTo>
                  <a:lnTo>
                    <a:pt x="2659" y="831"/>
                  </a:lnTo>
                  <a:lnTo>
                    <a:pt x="2638" y="829"/>
                  </a:lnTo>
                  <a:lnTo>
                    <a:pt x="2616" y="822"/>
                  </a:lnTo>
                  <a:lnTo>
                    <a:pt x="2597" y="809"/>
                  </a:lnTo>
                  <a:lnTo>
                    <a:pt x="2581" y="792"/>
                  </a:lnTo>
                  <a:lnTo>
                    <a:pt x="2521" y="719"/>
                  </a:lnTo>
                  <a:lnTo>
                    <a:pt x="2457" y="650"/>
                  </a:lnTo>
                  <a:lnTo>
                    <a:pt x="2391" y="584"/>
                  </a:lnTo>
                  <a:lnTo>
                    <a:pt x="2320" y="525"/>
                  </a:lnTo>
                  <a:lnTo>
                    <a:pt x="2246" y="469"/>
                  </a:lnTo>
                  <a:lnTo>
                    <a:pt x="2169" y="419"/>
                  </a:lnTo>
                  <a:lnTo>
                    <a:pt x="2090" y="373"/>
                  </a:lnTo>
                  <a:lnTo>
                    <a:pt x="2008" y="333"/>
                  </a:lnTo>
                  <a:lnTo>
                    <a:pt x="1924" y="297"/>
                  </a:lnTo>
                  <a:lnTo>
                    <a:pt x="1837" y="266"/>
                  </a:lnTo>
                  <a:lnTo>
                    <a:pt x="1748" y="241"/>
                  </a:lnTo>
                  <a:lnTo>
                    <a:pt x="1658" y="221"/>
                  </a:lnTo>
                  <a:lnTo>
                    <a:pt x="1566" y="207"/>
                  </a:lnTo>
                  <a:lnTo>
                    <a:pt x="1473" y="198"/>
                  </a:lnTo>
                  <a:lnTo>
                    <a:pt x="1378" y="196"/>
                  </a:lnTo>
                  <a:lnTo>
                    <a:pt x="1284" y="198"/>
                  </a:lnTo>
                  <a:lnTo>
                    <a:pt x="1190" y="207"/>
                  </a:lnTo>
                  <a:lnTo>
                    <a:pt x="1099" y="221"/>
                  </a:lnTo>
                  <a:lnTo>
                    <a:pt x="1009" y="241"/>
                  </a:lnTo>
                  <a:lnTo>
                    <a:pt x="920" y="266"/>
                  </a:lnTo>
                  <a:lnTo>
                    <a:pt x="833" y="297"/>
                  </a:lnTo>
                  <a:lnTo>
                    <a:pt x="749" y="333"/>
                  </a:lnTo>
                  <a:lnTo>
                    <a:pt x="666" y="373"/>
                  </a:lnTo>
                  <a:lnTo>
                    <a:pt x="586" y="419"/>
                  </a:lnTo>
                  <a:lnTo>
                    <a:pt x="511" y="469"/>
                  </a:lnTo>
                  <a:lnTo>
                    <a:pt x="436" y="525"/>
                  </a:lnTo>
                  <a:lnTo>
                    <a:pt x="366" y="584"/>
                  </a:lnTo>
                  <a:lnTo>
                    <a:pt x="298" y="650"/>
                  </a:lnTo>
                  <a:lnTo>
                    <a:pt x="235" y="719"/>
                  </a:lnTo>
                  <a:lnTo>
                    <a:pt x="175" y="792"/>
                  </a:lnTo>
                  <a:lnTo>
                    <a:pt x="160" y="809"/>
                  </a:lnTo>
                  <a:lnTo>
                    <a:pt x="142" y="821"/>
                  </a:lnTo>
                  <a:lnTo>
                    <a:pt x="122" y="828"/>
                  </a:lnTo>
                  <a:lnTo>
                    <a:pt x="100" y="831"/>
                  </a:lnTo>
                  <a:lnTo>
                    <a:pt x="79" y="829"/>
                  </a:lnTo>
                  <a:lnTo>
                    <a:pt x="58" y="823"/>
                  </a:lnTo>
                  <a:lnTo>
                    <a:pt x="39" y="811"/>
                  </a:lnTo>
                  <a:lnTo>
                    <a:pt x="22" y="796"/>
                  </a:lnTo>
                  <a:lnTo>
                    <a:pt x="10" y="777"/>
                  </a:lnTo>
                  <a:lnTo>
                    <a:pt x="2" y="757"/>
                  </a:lnTo>
                  <a:lnTo>
                    <a:pt x="0" y="735"/>
                  </a:lnTo>
                  <a:lnTo>
                    <a:pt x="2" y="714"/>
                  </a:lnTo>
                  <a:lnTo>
                    <a:pt x="8" y="694"/>
                  </a:lnTo>
                  <a:lnTo>
                    <a:pt x="20" y="673"/>
                  </a:lnTo>
                  <a:lnTo>
                    <a:pt x="87" y="590"/>
                  </a:lnTo>
                  <a:lnTo>
                    <a:pt x="158" y="512"/>
                  </a:lnTo>
                  <a:lnTo>
                    <a:pt x="234" y="439"/>
                  </a:lnTo>
                  <a:lnTo>
                    <a:pt x="315" y="371"/>
                  </a:lnTo>
                  <a:lnTo>
                    <a:pt x="398" y="309"/>
                  </a:lnTo>
                  <a:lnTo>
                    <a:pt x="484" y="252"/>
                  </a:lnTo>
                  <a:lnTo>
                    <a:pt x="575" y="200"/>
                  </a:lnTo>
                  <a:lnTo>
                    <a:pt x="667" y="153"/>
                  </a:lnTo>
                  <a:lnTo>
                    <a:pt x="762" y="113"/>
                  </a:lnTo>
                  <a:lnTo>
                    <a:pt x="860" y="80"/>
                  </a:lnTo>
                  <a:lnTo>
                    <a:pt x="960" y="51"/>
                  </a:lnTo>
                  <a:lnTo>
                    <a:pt x="1062" y="28"/>
                  </a:lnTo>
                  <a:lnTo>
                    <a:pt x="1166" y="12"/>
                  </a:lnTo>
                  <a:lnTo>
                    <a:pt x="1272" y="2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DB87A6C6-44BF-3C4D-8FDA-67BE0BD7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1401"/>
              <a:ext cx="153" cy="153"/>
            </a:xfrm>
            <a:custGeom>
              <a:avLst/>
              <a:gdLst>
                <a:gd name="T0" fmla="*/ 307 w 613"/>
                <a:gd name="T1" fmla="*/ 0 h 613"/>
                <a:gd name="T2" fmla="*/ 352 w 613"/>
                <a:gd name="T3" fmla="*/ 3 h 613"/>
                <a:gd name="T4" fmla="*/ 394 w 613"/>
                <a:gd name="T5" fmla="*/ 13 h 613"/>
                <a:gd name="T6" fmla="*/ 435 w 613"/>
                <a:gd name="T7" fmla="*/ 28 h 613"/>
                <a:gd name="T8" fmla="*/ 473 w 613"/>
                <a:gd name="T9" fmla="*/ 48 h 613"/>
                <a:gd name="T10" fmla="*/ 507 w 613"/>
                <a:gd name="T11" fmla="*/ 74 h 613"/>
                <a:gd name="T12" fmla="*/ 537 w 613"/>
                <a:gd name="T13" fmla="*/ 105 h 613"/>
                <a:gd name="T14" fmla="*/ 563 w 613"/>
                <a:gd name="T15" fmla="*/ 139 h 613"/>
                <a:gd name="T16" fmla="*/ 584 w 613"/>
                <a:gd name="T17" fmla="*/ 177 h 613"/>
                <a:gd name="T18" fmla="*/ 599 w 613"/>
                <a:gd name="T19" fmla="*/ 217 h 613"/>
                <a:gd name="T20" fmla="*/ 609 w 613"/>
                <a:gd name="T21" fmla="*/ 261 h 613"/>
                <a:gd name="T22" fmla="*/ 613 w 613"/>
                <a:gd name="T23" fmla="*/ 306 h 613"/>
                <a:gd name="T24" fmla="*/ 609 w 613"/>
                <a:gd name="T25" fmla="*/ 351 h 613"/>
                <a:gd name="T26" fmla="*/ 599 w 613"/>
                <a:gd name="T27" fmla="*/ 394 h 613"/>
                <a:gd name="T28" fmla="*/ 584 w 613"/>
                <a:gd name="T29" fmla="*/ 436 h 613"/>
                <a:gd name="T30" fmla="*/ 563 w 613"/>
                <a:gd name="T31" fmla="*/ 472 h 613"/>
                <a:gd name="T32" fmla="*/ 537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5 w 613"/>
                <a:gd name="T39" fmla="*/ 584 h 613"/>
                <a:gd name="T40" fmla="*/ 394 w 613"/>
                <a:gd name="T41" fmla="*/ 600 h 613"/>
                <a:gd name="T42" fmla="*/ 352 w 613"/>
                <a:gd name="T43" fmla="*/ 609 h 613"/>
                <a:gd name="T44" fmla="*/ 307 w 613"/>
                <a:gd name="T45" fmla="*/ 613 h 613"/>
                <a:gd name="T46" fmla="*/ 260 w 613"/>
                <a:gd name="T47" fmla="*/ 609 h 613"/>
                <a:gd name="T48" fmla="*/ 218 w 613"/>
                <a:gd name="T49" fmla="*/ 600 h 613"/>
                <a:gd name="T50" fmla="*/ 177 w 613"/>
                <a:gd name="T51" fmla="*/ 584 h 613"/>
                <a:gd name="T52" fmla="*/ 139 w 613"/>
                <a:gd name="T53" fmla="*/ 563 h 613"/>
                <a:gd name="T54" fmla="*/ 105 w 613"/>
                <a:gd name="T55" fmla="*/ 538 h 613"/>
                <a:gd name="T56" fmla="*/ 75 w 613"/>
                <a:gd name="T57" fmla="*/ 507 h 613"/>
                <a:gd name="T58" fmla="*/ 49 w 613"/>
                <a:gd name="T59" fmla="*/ 472 h 613"/>
                <a:gd name="T60" fmla="*/ 28 w 613"/>
                <a:gd name="T61" fmla="*/ 436 h 613"/>
                <a:gd name="T62" fmla="*/ 13 w 613"/>
                <a:gd name="T63" fmla="*/ 394 h 613"/>
                <a:gd name="T64" fmla="*/ 3 w 613"/>
                <a:gd name="T65" fmla="*/ 351 h 613"/>
                <a:gd name="T66" fmla="*/ 0 w 613"/>
                <a:gd name="T67" fmla="*/ 306 h 613"/>
                <a:gd name="T68" fmla="*/ 3 w 613"/>
                <a:gd name="T69" fmla="*/ 261 h 613"/>
                <a:gd name="T70" fmla="*/ 13 w 613"/>
                <a:gd name="T71" fmla="*/ 217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5 w 613"/>
                <a:gd name="T79" fmla="*/ 74 h 613"/>
                <a:gd name="T80" fmla="*/ 139 w 613"/>
                <a:gd name="T81" fmla="*/ 48 h 613"/>
                <a:gd name="T82" fmla="*/ 177 w 613"/>
                <a:gd name="T83" fmla="*/ 28 h 613"/>
                <a:gd name="T84" fmla="*/ 218 w 613"/>
                <a:gd name="T85" fmla="*/ 13 h 613"/>
                <a:gd name="T86" fmla="*/ 260 w 613"/>
                <a:gd name="T87" fmla="*/ 3 h 613"/>
                <a:gd name="T88" fmla="*/ 307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7" y="0"/>
                  </a:moveTo>
                  <a:lnTo>
                    <a:pt x="352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4"/>
                  </a:lnTo>
                  <a:lnTo>
                    <a:pt x="537" y="105"/>
                  </a:lnTo>
                  <a:lnTo>
                    <a:pt x="563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09" y="261"/>
                  </a:lnTo>
                  <a:lnTo>
                    <a:pt x="613" y="306"/>
                  </a:lnTo>
                  <a:lnTo>
                    <a:pt x="609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3" y="472"/>
                  </a:lnTo>
                  <a:lnTo>
                    <a:pt x="537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5" y="584"/>
                  </a:lnTo>
                  <a:lnTo>
                    <a:pt x="394" y="600"/>
                  </a:lnTo>
                  <a:lnTo>
                    <a:pt x="352" y="609"/>
                  </a:lnTo>
                  <a:lnTo>
                    <a:pt x="307" y="613"/>
                  </a:lnTo>
                  <a:lnTo>
                    <a:pt x="260" y="609"/>
                  </a:lnTo>
                  <a:lnTo>
                    <a:pt x="218" y="600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8" y="436"/>
                  </a:lnTo>
                  <a:lnTo>
                    <a:pt x="13" y="394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C53ED76-7548-BC4D-94B8-DC597C9E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" y="1572"/>
              <a:ext cx="261" cy="445"/>
            </a:xfrm>
            <a:custGeom>
              <a:avLst/>
              <a:gdLst>
                <a:gd name="T0" fmla="*/ 328 w 1042"/>
                <a:gd name="T1" fmla="*/ 1 h 1780"/>
                <a:gd name="T2" fmla="*/ 367 w 1042"/>
                <a:gd name="T3" fmla="*/ 19 h 1780"/>
                <a:gd name="T4" fmla="*/ 675 w 1042"/>
                <a:gd name="T5" fmla="*/ 19 h 1780"/>
                <a:gd name="T6" fmla="*/ 714 w 1042"/>
                <a:gd name="T7" fmla="*/ 1 h 1780"/>
                <a:gd name="T8" fmla="*/ 756 w 1042"/>
                <a:gd name="T9" fmla="*/ 4 h 1780"/>
                <a:gd name="T10" fmla="*/ 768 w 1042"/>
                <a:gd name="T11" fmla="*/ 9 h 1780"/>
                <a:gd name="T12" fmla="*/ 796 w 1042"/>
                <a:gd name="T13" fmla="*/ 16 h 1780"/>
                <a:gd name="T14" fmla="*/ 822 w 1042"/>
                <a:gd name="T15" fmla="*/ 24 h 1780"/>
                <a:gd name="T16" fmla="*/ 835 w 1042"/>
                <a:gd name="T17" fmla="*/ 29 h 1780"/>
                <a:gd name="T18" fmla="*/ 911 w 1042"/>
                <a:gd name="T19" fmla="*/ 67 h 1780"/>
                <a:gd name="T20" fmla="*/ 972 w 1042"/>
                <a:gd name="T21" fmla="*/ 123 h 1780"/>
                <a:gd name="T22" fmla="*/ 1016 w 1042"/>
                <a:gd name="T23" fmla="*/ 193 h 1780"/>
                <a:gd name="T24" fmla="*/ 1039 w 1042"/>
                <a:gd name="T25" fmla="*/ 273 h 1780"/>
                <a:gd name="T26" fmla="*/ 1042 w 1042"/>
                <a:gd name="T27" fmla="*/ 781 h 1780"/>
                <a:gd name="T28" fmla="*/ 1035 w 1042"/>
                <a:gd name="T29" fmla="*/ 815 h 1780"/>
                <a:gd name="T30" fmla="*/ 871 w 1042"/>
                <a:gd name="T31" fmla="*/ 1067 h 1780"/>
                <a:gd name="T32" fmla="*/ 868 w 1042"/>
                <a:gd name="T33" fmla="*/ 1713 h 1780"/>
                <a:gd name="T34" fmla="*/ 845 w 1042"/>
                <a:gd name="T35" fmla="*/ 1754 h 1780"/>
                <a:gd name="T36" fmla="*/ 805 w 1042"/>
                <a:gd name="T37" fmla="*/ 1777 h 1780"/>
                <a:gd name="T38" fmla="*/ 262 w 1042"/>
                <a:gd name="T39" fmla="*/ 1780 h 1780"/>
                <a:gd name="T40" fmla="*/ 216 w 1042"/>
                <a:gd name="T41" fmla="*/ 1768 h 1780"/>
                <a:gd name="T42" fmla="*/ 184 w 1042"/>
                <a:gd name="T43" fmla="*/ 1735 h 1780"/>
                <a:gd name="T44" fmla="*/ 171 w 1042"/>
                <a:gd name="T45" fmla="*/ 1688 h 1780"/>
                <a:gd name="T46" fmla="*/ 15 w 1042"/>
                <a:gd name="T47" fmla="*/ 831 h 1780"/>
                <a:gd name="T48" fmla="*/ 2 w 1042"/>
                <a:gd name="T49" fmla="*/ 798 h 1780"/>
                <a:gd name="T50" fmla="*/ 0 w 1042"/>
                <a:gd name="T51" fmla="*/ 316 h 1780"/>
                <a:gd name="T52" fmla="*/ 12 w 1042"/>
                <a:gd name="T53" fmla="*/ 232 h 1780"/>
                <a:gd name="T54" fmla="*/ 46 w 1042"/>
                <a:gd name="T55" fmla="*/ 156 h 1780"/>
                <a:gd name="T56" fmla="*/ 100 w 1042"/>
                <a:gd name="T57" fmla="*/ 93 h 1780"/>
                <a:gd name="T58" fmla="*/ 168 w 1042"/>
                <a:gd name="T59" fmla="*/ 45 h 1780"/>
                <a:gd name="T60" fmla="*/ 211 w 1042"/>
                <a:gd name="T61" fmla="*/ 28 h 1780"/>
                <a:gd name="T62" fmla="*/ 232 w 1042"/>
                <a:gd name="T63" fmla="*/ 20 h 1780"/>
                <a:gd name="T64" fmla="*/ 261 w 1042"/>
                <a:gd name="T65" fmla="*/ 12 h 1780"/>
                <a:gd name="T66" fmla="*/ 282 w 1042"/>
                <a:gd name="T67" fmla="*/ 5 h 1780"/>
                <a:gd name="T68" fmla="*/ 307 w 1042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80">
                  <a:moveTo>
                    <a:pt x="307" y="0"/>
                  </a:moveTo>
                  <a:lnTo>
                    <a:pt x="328" y="1"/>
                  </a:lnTo>
                  <a:lnTo>
                    <a:pt x="349" y="7"/>
                  </a:lnTo>
                  <a:lnTo>
                    <a:pt x="367" y="19"/>
                  </a:lnTo>
                  <a:lnTo>
                    <a:pt x="522" y="134"/>
                  </a:lnTo>
                  <a:lnTo>
                    <a:pt x="675" y="19"/>
                  </a:lnTo>
                  <a:lnTo>
                    <a:pt x="694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1" y="12"/>
                  </a:lnTo>
                  <a:lnTo>
                    <a:pt x="796" y="16"/>
                  </a:lnTo>
                  <a:lnTo>
                    <a:pt x="810" y="20"/>
                  </a:lnTo>
                  <a:lnTo>
                    <a:pt x="822" y="24"/>
                  </a:lnTo>
                  <a:lnTo>
                    <a:pt x="831" y="28"/>
                  </a:lnTo>
                  <a:lnTo>
                    <a:pt x="835" y="29"/>
                  </a:lnTo>
                  <a:lnTo>
                    <a:pt x="874" y="45"/>
                  </a:lnTo>
                  <a:lnTo>
                    <a:pt x="911" y="67"/>
                  </a:lnTo>
                  <a:lnTo>
                    <a:pt x="944" y="93"/>
                  </a:lnTo>
                  <a:lnTo>
                    <a:pt x="972" y="123"/>
                  </a:lnTo>
                  <a:lnTo>
                    <a:pt x="996" y="156"/>
                  </a:lnTo>
                  <a:lnTo>
                    <a:pt x="1016" y="193"/>
                  </a:lnTo>
                  <a:lnTo>
                    <a:pt x="1030" y="232"/>
                  </a:lnTo>
                  <a:lnTo>
                    <a:pt x="1039" y="273"/>
                  </a:lnTo>
                  <a:lnTo>
                    <a:pt x="1042" y="316"/>
                  </a:lnTo>
                  <a:lnTo>
                    <a:pt x="1042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60" y="1735"/>
                  </a:lnTo>
                  <a:lnTo>
                    <a:pt x="845" y="1754"/>
                  </a:lnTo>
                  <a:lnTo>
                    <a:pt x="826" y="1768"/>
                  </a:lnTo>
                  <a:lnTo>
                    <a:pt x="805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8" y="1777"/>
                  </a:lnTo>
                  <a:lnTo>
                    <a:pt x="216" y="1768"/>
                  </a:lnTo>
                  <a:lnTo>
                    <a:pt x="198" y="1754"/>
                  </a:lnTo>
                  <a:lnTo>
                    <a:pt x="184" y="1735"/>
                  </a:lnTo>
                  <a:lnTo>
                    <a:pt x="174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2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7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100" y="93"/>
                  </a:lnTo>
                  <a:lnTo>
                    <a:pt x="132" y="67"/>
                  </a:lnTo>
                  <a:lnTo>
                    <a:pt x="168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7" y="16"/>
                  </a:lnTo>
                  <a:lnTo>
                    <a:pt x="261" y="12"/>
                  </a:lnTo>
                  <a:lnTo>
                    <a:pt x="274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10989A05-1408-7A4C-B243-B15FC976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1401"/>
              <a:ext cx="153" cy="153"/>
            </a:xfrm>
            <a:custGeom>
              <a:avLst/>
              <a:gdLst>
                <a:gd name="T0" fmla="*/ 306 w 612"/>
                <a:gd name="T1" fmla="*/ 0 h 613"/>
                <a:gd name="T2" fmla="*/ 351 w 612"/>
                <a:gd name="T3" fmla="*/ 3 h 613"/>
                <a:gd name="T4" fmla="*/ 395 w 612"/>
                <a:gd name="T5" fmla="*/ 13 h 613"/>
                <a:gd name="T6" fmla="*/ 436 w 612"/>
                <a:gd name="T7" fmla="*/ 28 h 613"/>
                <a:gd name="T8" fmla="*/ 474 w 612"/>
                <a:gd name="T9" fmla="*/ 48 h 613"/>
                <a:gd name="T10" fmla="*/ 507 w 612"/>
                <a:gd name="T11" fmla="*/ 74 h 613"/>
                <a:gd name="T12" fmla="*/ 538 w 612"/>
                <a:gd name="T13" fmla="*/ 105 h 613"/>
                <a:gd name="T14" fmla="*/ 564 w 612"/>
                <a:gd name="T15" fmla="*/ 139 h 613"/>
                <a:gd name="T16" fmla="*/ 584 w 612"/>
                <a:gd name="T17" fmla="*/ 177 h 613"/>
                <a:gd name="T18" fmla="*/ 599 w 612"/>
                <a:gd name="T19" fmla="*/ 217 h 613"/>
                <a:gd name="T20" fmla="*/ 610 w 612"/>
                <a:gd name="T21" fmla="*/ 261 h 613"/>
                <a:gd name="T22" fmla="*/ 612 w 612"/>
                <a:gd name="T23" fmla="*/ 306 h 613"/>
                <a:gd name="T24" fmla="*/ 610 w 612"/>
                <a:gd name="T25" fmla="*/ 351 h 613"/>
                <a:gd name="T26" fmla="*/ 599 w 612"/>
                <a:gd name="T27" fmla="*/ 394 h 613"/>
                <a:gd name="T28" fmla="*/ 584 w 612"/>
                <a:gd name="T29" fmla="*/ 436 h 613"/>
                <a:gd name="T30" fmla="*/ 564 w 612"/>
                <a:gd name="T31" fmla="*/ 472 h 613"/>
                <a:gd name="T32" fmla="*/ 538 w 612"/>
                <a:gd name="T33" fmla="*/ 507 h 613"/>
                <a:gd name="T34" fmla="*/ 507 w 612"/>
                <a:gd name="T35" fmla="*/ 538 h 613"/>
                <a:gd name="T36" fmla="*/ 474 w 612"/>
                <a:gd name="T37" fmla="*/ 563 h 613"/>
                <a:gd name="T38" fmla="*/ 436 w 612"/>
                <a:gd name="T39" fmla="*/ 584 h 613"/>
                <a:gd name="T40" fmla="*/ 395 w 612"/>
                <a:gd name="T41" fmla="*/ 600 h 613"/>
                <a:gd name="T42" fmla="*/ 351 w 612"/>
                <a:gd name="T43" fmla="*/ 609 h 613"/>
                <a:gd name="T44" fmla="*/ 306 w 612"/>
                <a:gd name="T45" fmla="*/ 613 h 613"/>
                <a:gd name="T46" fmla="*/ 261 w 612"/>
                <a:gd name="T47" fmla="*/ 609 h 613"/>
                <a:gd name="T48" fmla="*/ 219 w 612"/>
                <a:gd name="T49" fmla="*/ 600 h 613"/>
                <a:gd name="T50" fmla="*/ 177 w 612"/>
                <a:gd name="T51" fmla="*/ 584 h 613"/>
                <a:gd name="T52" fmla="*/ 140 w 612"/>
                <a:gd name="T53" fmla="*/ 563 h 613"/>
                <a:gd name="T54" fmla="*/ 106 w 612"/>
                <a:gd name="T55" fmla="*/ 538 h 613"/>
                <a:gd name="T56" fmla="*/ 75 w 612"/>
                <a:gd name="T57" fmla="*/ 507 h 613"/>
                <a:gd name="T58" fmla="*/ 50 w 612"/>
                <a:gd name="T59" fmla="*/ 472 h 613"/>
                <a:gd name="T60" fmla="*/ 29 w 612"/>
                <a:gd name="T61" fmla="*/ 436 h 613"/>
                <a:gd name="T62" fmla="*/ 13 w 612"/>
                <a:gd name="T63" fmla="*/ 394 h 613"/>
                <a:gd name="T64" fmla="*/ 4 w 612"/>
                <a:gd name="T65" fmla="*/ 351 h 613"/>
                <a:gd name="T66" fmla="*/ 0 w 612"/>
                <a:gd name="T67" fmla="*/ 306 h 613"/>
                <a:gd name="T68" fmla="*/ 4 w 612"/>
                <a:gd name="T69" fmla="*/ 261 h 613"/>
                <a:gd name="T70" fmla="*/ 13 w 612"/>
                <a:gd name="T71" fmla="*/ 217 h 613"/>
                <a:gd name="T72" fmla="*/ 29 w 612"/>
                <a:gd name="T73" fmla="*/ 177 h 613"/>
                <a:gd name="T74" fmla="*/ 50 w 612"/>
                <a:gd name="T75" fmla="*/ 139 h 613"/>
                <a:gd name="T76" fmla="*/ 75 w 612"/>
                <a:gd name="T77" fmla="*/ 105 h 613"/>
                <a:gd name="T78" fmla="*/ 106 w 612"/>
                <a:gd name="T79" fmla="*/ 74 h 613"/>
                <a:gd name="T80" fmla="*/ 140 w 612"/>
                <a:gd name="T81" fmla="*/ 48 h 613"/>
                <a:gd name="T82" fmla="*/ 177 w 612"/>
                <a:gd name="T83" fmla="*/ 28 h 613"/>
                <a:gd name="T84" fmla="*/ 219 w 612"/>
                <a:gd name="T85" fmla="*/ 13 h 613"/>
                <a:gd name="T86" fmla="*/ 261 w 612"/>
                <a:gd name="T87" fmla="*/ 3 h 613"/>
                <a:gd name="T88" fmla="*/ 306 w 612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7" y="74"/>
                  </a:lnTo>
                  <a:lnTo>
                    <a:pt x="538" y="105"/>
                  </a:lnTo>
                  <a:lnTo>
                    <a:pt x="564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10" y="261"/>
                  </a:lnTo>
                  <a:lnTo>
                    <a:pt x="612" y="306"/>
                  </a:lnTo>
                  <a:lnTo>
                    <a:pt x="610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4" y="563"/>
                  </a:lnTo>
                  <a:lnTo>
                    <a:pt x="436" y="584"/>
                  </a:lnTo>
                  <a:lnTo>
                    <a:pt x="395" y="600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1" y="609"/>
                  </a:lnTo>
                  <a:lnTo>
                    <a:pt x="219" y="600"/>
                  </a:lnTo>
                  <a:lnTo>
                    <a:pt x="177" y="584"/>
                  </a:lnTo>
                  <a:lnTo>
                    <a:pt x="140" y="563"/>
                  </a:lnTo>
                  <a:lnTo>
                    <a:pt x="106" y="538"/>
                  </a:lnTo>
                  <a:lnTo>
                    <a:pt x="75" y="507"/>
                  </a:lnTo>
                  <a:lnTo>
                    <a:pt x="50" y="472"/>
                  </a:lnTo>
                  <a:lnTo>
                    <a:pt x="29" y="436"/>
                  </a:lnTo>
                  <a:lnTo>
                    <a:pt x="13" y="394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7"/>
                  </a:lnTo>
                  <a:lnTo>
                    <a:pt x="29" y="177"/>
                  </a:lnTo>
                  <a:lnTo>
                    <a:pt x="50" y="139"/>
                  </a:lnTo>
                  <a:lnTo>
                    <a:pt x="75" y="105"/>
                  </a:lnTo>
                  <a:lnTo>
                    <a:pt x="106" y="74"/>
                  </a:lnTo>
                  <a:lnTo>
                    <a:pt x="140" y="48"/>
                  </a:lnTo>
                  <a:lnTo>
                    <a:pt x="177" y="28"/>
                  </a:lnTo>
                  <a:lnTo>
                    <a:pt x="219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52A14582-9A56-2745-8F5A-1E7ABF7F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" y="1572"/>
              <a:ext cx="260" cy="445"/>
            </a:xfrm>
            <a:custGeom>
              <a:avLst/>
              <a:gdLst>
                <a:gd name="T0" fmla="*/ 327 w 1041"/>
                <a:gd name="T1" fmla="*/ 1 h 1780"/>
                <a:gd name="T2" fmla="*/ 366 w 1041"/>
                <a:gd name="T3" fmla="*/ 19 h 1780"/>
                <a:gd name="T4" fmla="*/ 674 w 1041"/>
                <a:gd name="T5" fmla="*/ 19 h 1780"/>
                <a:gd name="T6" fmla="*/ 714 w 1041"/>
                <a:gd name="T7" fmla="*/ 1 h 1780"/>
                <a:gd name="T8" fmla="*/ 756 w 1041"/>
                <a:gd name="T9" fmla="*/ 4 h 1780"/>
                <a:gd name="T10" fmla="*/ 768 w 1041"/>
                <a:gd name="T11" fmla="*/ 9 h 1780"/>
                <a:gd name="T12" fmla="*/ 794 w 1041"/>
                <a:gd name="T13" fmla="*/ 16 h 1780"/>
                <a:gd name="T14" fmla="*/ 822 w 1041"/>
                <a:gd name="T15" fmla="*/ 24 h 1780"/>
                <a:gd name="T16" fmla="*/ 833 w 1041"/>
                <a:gd name="T17" fmla="*/ 29 h 1780"/>
                <a:gd name="T18" fmla="*/ 910 w 1041"/>
                <a:gd name="T19" fmla="*/ 67 h 1780"/>
                <a:gd name="T20" fmla="*/ 971 w 1041"/>
                <a:gd name="T21" fmla="*/ 123 h 1780"/>
                <a:gd name="T22" fmla="*/ 1015 w 1041"/>
                <a:gd name="T23" fmla="*/ 193 h 1780"/>
                <a:gd name="T24" fmla="*/ 1038 w 1041"/>
                <a:gd name="T25" fmla="*/ 273 h 1780"/>
                <a:gd name="T26" fmla="*/ 1041 w 1041"/>
                <a:gd name="T27" fmla="*/ 781 h 1780"/>
                <a:gd name="T28" fmla="*/ 1035 w 1041"/>
                <a:gd name="T29" fmla="*/ 815 h 1780"/>
                <a:gd name="T30" fmla="*/ 871 w 1041"/>
                <a:gd name="T31" fmla="*/ 1067 h 1780"/>
                <a:gd name="T32" fmla="*/ 868 w 1041"/>
                <a:gd name="T33" fmla="*/ 1713 h 1780"/>
                <a:gd name="T34" fmla="*/ 844 w 1041"/>
                <a:gd name="T35" fmla="*/ 1754 h 1780"/>
                <a:gd name="T36" fmla="*/ 804 w 1041"/>
                <a:gd name="T37" fmla="*/ 1777 h 1780"/>
                <a:gd name="T38" fmla="*/ 262 w 1041"/>
                <a:gd name="T39" fmla="*/ 1780 h 1780"/>
                <a:gd name="T40" fmla="*/ 216 w 1041"/>
                <a:gd name="T41" fmla="*/ 1768 h 1780"/>
                <a:gd name="T42" fmla="*/ 182 w 1041"/>
                <a:gd name="T43" fmla="*/ 1735 h 1780"/>
                <a:gd name="T44" fmla="*/ 171 w 1041"/>
                <a:gd name="T45" fmla="*/ 1688 h 1780"/>
                <a:gd name="T46" fmla="*/ 15 w 1041"/>
                <a:gd name="T47" fmla="*/ 831 h 1780"/>
                <a:gd name="T48" fmla="*/ 1 w 1041"/>
                <a:gd name="T49" fmla="*/ 798 h 1780"/>
                <a:gd name="T50" fmla="*/ 0 w 1041"/>
                <a:gd name="T51" fmla="*/ 316 h 1780"/>
                <a:gd name="T52" fmla="*/ 12 w 1041"/>
                <a:gd name="T53" fmla="*/ 232 h 1780"/>
                <a:gd name="T54" fmla="*/ 46 w 1041"/>
                <a:gd name="T55" fmla="*/ 156 h 1780"/>
                <a:gd name="T56" fmla="*/ 98 w 1041"/>
                <a:gd name="T57" fmla="*/ 93 h 1780"/>
                <a:gd name="T58" fmla="*/ 167 w 1041"/>
                <a:gd name="T59" fmla="*/ 45 h 1780"/>
                <a:gd name="T60" fmla="*/ 211 w 1041"/>
                <a:gd name="T61" fmla="*/ 28 h 1780"/>
                <a:gd name="T62" fmla="*/ 232 w 1041"/>
                <a:gd name="T63" fmla="*/ 20 h 1780"/>
                <a:gd name="T64" fmla="*/ 261 w 1041"/>
                <a:gd name="T65" fmla="*/ 12 h 1780"/>
                <a:gd name="T66" fmla="*/ 282 w 1041"/>
                <a:gd name="T67" fmla="*/ 5 h 1780"/>
                <a:gd name="T68" fmla="*/ 307 w 1041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1780">
                  <a:moveTo>
                    <a:pt x="307" y="0"/>
                  </a:moveTo>
                  <a:lnTo>
                    <a:pt x="327" y="1"/>
                  </a:lnTo>
                  <a:lnTo>
                    <a:pt x="348" y="7"/>
                  </a:lnTo>
                  <a:lnTo>
                    <a:pt x="366" y="19"/>
                  </a:lnTo>
                  <a:lnTo>
                    <a:pt x="520" y="134"/>
                  </a:lnTo>
                  <a:lnTo>
                    <a:pt x="674" y="19"/>
                  </a:lnTo>
                  <a:lnTo>
                    <a:pt x="693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0" y="12"/>
                  </a:lnTo>
                  <a:lnTo>
                    <a:pt x="794" y="16"/>
                  </a:lnTo>
                  <a:lnTo>
                    <a:pt x="808" y="20"/>
                  </a:lnTo>
                  <a:lnTo>
                    <a:pt x="822" y="24"/>
                  </a:lnTo>
                  <a:lnTo>
                    <a:pt x="830" y="28"/>
                  </a:lnTo>
                  <a:lnTo>
                    <a:pt x="833" y="29"/>
                  </a:lnTo>
                  <a:lnTo>
                    <a:pt x="874" y="45"/>
                  </a:lnTo>
                  <a:lnTo>
                    <a:pt x="910" y="67"/>
                  </a:lnTo>
                  <a:lnTo>
                    <a:pt x="942" y="93"/>
                  </a:lnTo>
                  <a:lnTo>
                    <a:pt x="971" y="123"/>
                  </a:lnTo>
                  <a:lnTo>
                    <a:pt x="996" y="156"/>
                  </a:lnTo>
                  <a:lnTo>
                    <a:pt x="1015" y="193"/>
                  </a:lnTo>
                  <a:lnTo>
                    <a:pt x="1029" y="232"/>
                  </a:lnTo>
                  <a:lnTo>
                    <a:pt x="1038" y="273"/>
                  </a:lnTo>
                  <a:lnTo>
                    <a:pt x="1041" y="316"/>
                  </a:lnTo>
                  <a:lnTo>
                    <a:pt x="1041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58" y="1735"/>
                  </a:lnTo>
                  <a:lnTo>
                    <a:pt x="844" y="1754"/>
                  </a:lnTo>
                  <a:lnTo>
                    <a:pt x="826" y="1768"/>
                  </a:lnTo>
                  <a:lnTo>
                    <a:pt x="804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7" y="1777"/>
                  </a:lnTo>
                  <a:lnTo>
                    <a:pt x="216" y="1768"/>
                  </a:lnTo>
                  <a:lnTo>
                    <a:pt x="197" y="1754"/>
                  </a:lnTo>
                  <a:lnTo>
                    <a:pt x="182" y="1735"/>
                  </a:lnTo>
                  <a:lnTo>
                    <a:pt x="173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1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6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98" y="93"/>
                  </a:lnTo>
                  <a:lnTo>
                    <a:pt x="131" y="67"/>
                  </a:lnTo>
                  <a:lnTo>
                    <a:pt x="167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6" y="16"/>
                  </a:lnTo>
                  <a:lnTo>
                    <a:pt x="261" y="12"/>
                  </a:lnTo>
                  <a:lnTo>
                    <a:pt x="273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6A606E44-CABC-3A4B-B0CD-8532085C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270"/>
              <a:ext cx="198" cy="198"/>
            </a:xfrm>
            <a:custGeom>
              <a:avLst/>
              <a:gdLst>
                <a:gd name="T0" fmla="*/ 394 w 789"/>
                <a:gd name="T1" fmla="*/ 0 h 791"/>
                <a:gd name="T2" fmla="*/ 448 w 789"/>
                <a:gd name="T3" fmla="*/ 4 h 791"/>
                <a:gd name="T4" fmla="*/ 499 w 789"/>
                <a:gd name="T5" fmla="*/ 14 h 791"/>
                <a:gd name="T6" fmla="*/ 547 w 789"/>
                <a:gd name="T7" fmla="*/ 31 h 791"/>
                <a:gd name="T8" fmla="*/ 594 w 789"/>
                <a:gd name="T9" fmla="*/ 55 h 791"/>
                <a:gd name="T10" fmla="*/ 635 w 789"/>
                <a:gd name="T11" fmla="*/ 83 h 791"/>
                <a:gd name="T12" fmla="*/ 673 w 789"/>
                <a:gd name="T13" fmla="*/ 117 h 791"/>
                <a:gd name="T14" fmla="*/ 706 w 789"/>
                <a:gd name="T15" fmla="*/ 155 h 791"/>
                <a:gd name="T16" fmla="*/ 735 w 789"/>
                <a:gd name="T17" fmla="*/ 196 h 791"/>
                <a:gd name="T18" fmla="*/ 758 w 789"/>
                <a:gd name="T19" fmla="*/ 242 h 791"/>
                <a:gd name="T20" fmla="*/ 775 w 789"/>
                <a:gd name="T21" fmla="*/ 291 h 791"/>
                <a:gd name="T22" fmla="*/ 786 w 789"/>
                <a:gd name="T23" fmla="*/ 342 h 791"/>
                <a:gd name="T24" fmla="*/ 789 w 789"/>
                <a:gd name="T25" fmla="*/ 396 h 791"/>
                <a:gd name="T26" fmla="*/ 786 w 789"/>
                <a:gd name="T27" fmla="*/ 449 h 791"/>
                <a:gd name="T28" fmla="*/ 775 w 789"/>
                <a:gd name="T29" fmla="*/ 500 h 791"/>
                <a:gd name="T30" fmla="*/ 758 w 789"/>
                <a:gd name="T31" fmla="*/ 550 h 791"/>
                <a:gd name="T32" fmla="*/ 735 w 789"/>
                <a:gd name="T33" fmla="*/ 595 h 791"/>
                <a:gd name="T34" fmla="*/ 706 w 789"/>
                <a:gd name="T35" fmla="*/ 637 h 791"/>
                <a:gd name="T36" fmla="*/ 673 w 789"/>
                <a:gd name="T37" fmla="*/ 675 h 791"/>
                <a:gd name="T38" fmla="*/ 635 w 789"/>
                <a:gd name="T39" fmla="*/ 709 h 791"/>
                <a:gd name="T40" fmla="*/ 594 w 789"/>
                <a:gd name="T41" fmla="*/ 737 h 791"/>
                <a:gd name="T42" fmla="*/ 547 w 789"/>
                <a:gd name="T43" fmla="*/ 760 h 791"/>
                <a:gd name="T44" fmla="*/ 499 w 789"/>
                <a:gd name="T45" fmla="*/ 777 h 791"/>
                <a:gd name="T46" fmla="*/ 448 w 789"/>
                <a:gd name="T47" fmla="*/ 788 h 791"/>
                <a:gd name="T48" fmla="*/ 394 w 789"/>
                <a:gd name="T49" fmla="*/ 791 h 791"/>
                <a:gd name="T50" fmla="*/ 341 w 789"/>
                <a:gd name="T51" fmla="*/ 788 h 791"/>
                <a:gd name="T52" fmla="*/ 289 w 789"/>
                <a:gd name="T53" fmla="*/ 777 h 791"/>
                <a:gd name="T54" fmla="*/ 240 w 789"/>
                <a:gd name="T55" fmla="*/ 760 h 791"/>
                <a:gd name="T56" fmla="*/ 195 w 789"/>
                <a:gd name="T57" fmla="*/ 737 h 791"/>
                <a:gd name="T58" fmla="*/ 154 w 789"/>
                <a:gd name="T59" fmla="*/ 709 h 791"/>
                <a:gd name="T60" fmla="*/ 116 w 789"/>
                <a:gd name="T61" fmla="*/ 675 h 791"/>
                <a:gd name="T62" fmla="*/ 81 w 789"/>
                <a:gd name="T63" fmla="*/ 637 h 791"/>
                <a:gd name="T64" fmla="*/ 53 w 789"/>
                <a:gd name="T65" fmla="*/ 595 h 791"/>
                <a:gd name="T66" fmla="*/ 30 w 789"/>
                <a:gd name="T67" fmla="*/ 550 h 791"/>
                <a:gd name="T68" fmla="*/ 14 w 789"/>
                <a:gd name="T69" fmla="*/ 500 h 791"/>
                <a:gd name="T70" fmla="*/ 3 w 789"/>
                <a:gd name="T71" fmla="*/ 449 h 791"/>
                <a:gd name="T72" fmla="*/ 0 w 789"/>
                <a:gd name="T73" fmla="*/ 396 h 791"/>
                <a:gd name="T74" fmla="*/ 3 w 789"/>
                <a:gd name="T75" fmla="*/ 342 h 791"/>
                <a:gd name="T76" fmla="*/ 14 w 789"/>
                <a:gd name="T77" fmla="*/ 291 h 791"/>
                <a:gd name="T78" fmla="*/ 30 w 789"/>
                <a:gd name="T79" fmla="*/ 242 h 791"/>
                <a:gd name="T80" fmla="*/ 53 w 789"/>
                <a:gd name="T81" fmla="*/ 196 h 791"/>
                <a:gd name="T82" fmla="*/ 81 w 789"/>
                <a:gd name="T83" fmla="*/ 155 h 791"/>
                <a:gd name="T84" fmla="*/ 116 w 789"/>
                <a:gd name="T85" fmla="*/ 117 h 791"/>
                <a:gd name="T86" fmla="*/ 154 w 789"/>
                <a:gd name="T87" fmla="*/ 83 h 791"/>
                <a:gd name="T88" fmla="*/ 195 w 789"/>
                <a:gd name="T89" fmla="*/ 55 h 791"/>
                <a:gd name="T90" fmla="*/ 240 w 789"/>
                <a:gd name="T91" fmla="*/ 31 h 791"/>
                <a:gd name="T92" fmla="*/ 289 w 789"/>
                <a:gd name="T93" fmla="*/ 14 h 791"/>
                <a:gd name="T94" fmla="*/ 341 w 789"/>
                <a:gd name="T95" fmla="*/ 4 h 791"/>
                <a:gd name="T96" fmla="*/ 394 w 789"/>
                <a:gd name="T9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1">
                  <a:moveTo>
                    <a:pt x="394" y="0"/>
                  </a:moveTo>
                  <a:lnTo>
                    <a:pt x="448" y="4"/>
                  </a:lnTo>
                  <a:lnTo>
                    <a:pt x="499" y="14"/>
                  </a:lnTo>
                  <a:lnTo>
                    <a:pt x="547" y="31"/>
                  </a:lnTo>
                  <a:lnTo>
                    <a:pt x="594" y="55"/>
                  </a:lnTo>
                  <a:lnTo>
                    <a:pt x="635" y="83"/>
                  </a:lnTo>
                  <a:lnTo>
                    <a:pt x="673" y="117"/>
                  </a:lnTo>
                  <a:lnTo>
                    <a:pt x="706" y="155"/>
                  </a:lnTo>
                  <a:lnTo>
                    <a:pt x="735" y="196"/>
                  </a:lnTo>
                  <a:lnTo>
                    <a:pt x="758" y="242"/>
                  </a:lnTo>
                  <a:lnTo>
                    <a:pt x="775" y="291"/>
                  </a:lnTo>
                  <a:lnTo>
                    <a:pt x="786" y="342"/>
                  </a:lnTo>
                  <a:lnTo>
                    <a:pt x="789" y="396"/>
                  </a:lnTo>
                  <a:lnTo>
                    <a:pt x="786" y="449"/>
                  </a:lnTo>
                  <a:lnTo>
                    <a:pt x="775" y="500"/>
                  </a:lnTo>
                  <a:lnTo>
                    <a:pt x="758" y="550"/>
                  </a:lnTo>
                  <a:lnTo>
                    <a:pt x="735" y="595"/>
                  </a:lnTo>
                  <a:lnTo>
                    <a:pt x="706" y="637"/>
                  </a:lnTo>
                  <a:lnTo>
                    <a:pt x="673" y="675"/>
                  </a:lnTo>
                  <a:lnTo>
                    <a:pt x="635" y="709"/>
                  </a:lnTo>
                  <a:lnTo>
                    <a:pt x="594" y="737"/>
                  </a:lnTo>
                  <a:lnTo>
                    <a:pt x="547" y="760"/>
                  </a:lnTo>
                  <a:lnTo>
                    <a:pt x="499" y="777"/>
                  </a:lnTo>
                  <a:lnTo>
                    <a:pt x="448" y="788"/>
                  </a:lnTo>
                  <a:lnTo>
                    <a:pt x="394" y="791"/>
                  </a:lnTo>
                  <a:lnTo>
                    <a:pt x="341" y="788"/>
                  </a:lnTo>
                  <a:lnTo>
                    <a:pt x="289" y="777"/>
                  </a:lnTo>
                  <a:lnTo>
                    <a:pt x="240" y="760"/>
                  </a:lnTo>
                  <a:lnTo>
                    <a:pt x="195" y="737"/>
                  </a:lnTo>
                  <a:lnTo>
                    <a:pt x="154" y="709"/>
                  </a:lnTo>
                  <a:lnTo>
                    <a:pt x="116" y="675"/>
                  </a:lnTo>
                  <a:lnTo>
                    <a:pt x="81" y="637"/>
                  </a:lnTo>
                  <a:lnTo>
                    <a:pt x="53" y="595"/>
                  </a:lnTo>
                  <a:lnTo>
                    <a:pt x="30" y="550"/>
                  </a:lnTo>
                  <a:lnTo>
                    <a:pt x="14" y="500"/>
                  </a:lnTo>
                  <a:lnTo>
                    <a:pt x="3" y="449"/>
                  </a:lnTo>
                  <a:lnTo>
                    <a:pt x="0" y="396"/>
                  </a:lnTo>
                  <a:lnTo>
                    <a:pt x="3" y="342"/>
                  </a:lnTo>
                  <a:lnTo>
                    <a:pt x="14" y="291"/>
                  </a:lnTo>
                  <a:lnTo>
                    <a:pt x="30" y="242"/>
                  </a:lnTo>
                  <a:lnTo>
                    <a:pt x="53" y="196"/>
                  </a:lnTo>
                  <a:lnTo>
                    <a:pt x="81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5" y="55"/>
                  </a:lnTo>
                  <a:lnTo>
                    <a:pt x="240" y="31"/>
                  </a:lnTo>
                  <a:lnTo>
                    <a:pt x="289" y="14"/>
                  </a:lnTo>
                  <a:lnTo>
                    <a:pt x="341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2BFF61FD-6A8A-C74D-B72F-7C436213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507"/>
              <a:ext cx="336" cy="611"/>
            </a:xfrm>
            <a:custGeom>
              <a:avLst/>
              <a:gdLst>
                <a:gd name="T0" fmla="*/ 377 w 1346"/>
                <a:gd name="T1" fmla="*/ 2 h 2442"/>
                <a:gd name="T2" fmla="*/ 396 w 1346"/>
                <a:gd name="T3" fmla="*/ 22 h 2442"/>
                <a:gd name="T4" fmla="*/ 641 w 1346"/>
                <a:gd name="T5" fmla="*/ 688 h 2442"/>
                <a:gd name="T6" fmla="*/ 666 w 1346"/>
                <a:gd name="T7" fmla="*/ 702 h 2442"/>
                <a:gd name="T8" fmla="*/ 694 w 1346"/>
                <a:gd name="T9" fmla="*/ 697 h 2442"/>
                <a:gd name="T10" fmla="*/ 714 w 1346"/>
                <a:gd name="T11" fmla="*/ 673 h 2442"/>
                <a:gd name="T12" fmla="*/ 957 w 1346"/>
                <a:gd name="T13" fmla="*/ 11 h 2442"/>
                <a:gd name="T14" fmla="*/ 981 w 1346"/>
                <a:gd name="T15" fmla="*/ 0 h 2442"/>
                <a:gd name="T16" fmla="*/ 1106 w 1346"/>
                <a:gd name="T17" fmla="*/ 36 h 2442"/>
                <a:gd name="T18" fmla="*/ 1148 w 1346"/>
                <a:gd name="T19" fmla="*/ 52 h 2442"/>
                <a:gd name="T20" fmla="*/ 1221 w 1346"/>
                <a:gd name="T21" fmla="*/ 100 h 2442"/>
                <a:gd name="T22" fmla="*/ 1281 w 1346"/>
                <a:gd name="T23" fmla="*/ 163 h 2442"/>
                <a:gd name="T24" fmla="*/ 1322 w 1346"/>
                <a:gd name="T25" fmla="*/ 237 h 2442"/>
                <a:gd name="T26" fmla="*/ 1343 w 1346"/>
                <a:gd name="T27" fmla="*/ 322 h 2442"/>
                <a:gd name="T28" fmla="*/ 1346 w 1346"/>
                <a:gd name="T29" fmla="*/ 1057 h 2442"/>
                <a:gd name="T30" fmla="*/ 1341 w 1346"/>
                <a:gd name="T31" fmla="*/ 1077 h 2442"/>
                <a:gd name="T32" fmla="*/ 1093 w 1346"/>
                <a:gd name="T33" fmla="*/ 2408 h 2442"/>
                <a:gd name="T34" fmla="*/ 1083 w 1346"/>
                <a:gd name="T35" fmla="*/ 2433 h 2442"/>
                <a:gd name="T36" fmla="*/ 1059 w 1346"/>
                <a:gd name="T37" fmla="*/ 2442 h 2442"/>
                <a:gd name="T38" fmla="*/ 275 w 1346"/>
                <a:gd name="T39" fmla="*/ 2440 h 2442"/>
                <a:gd name="T40" fmla="*/ 256 w 1346"/>
                <a:gd name="T41" fmla="*/ 2421 h 2442"/>
                <a:gd name="T42" fmla="*/ 254 w 1346"/>
                <a:gd name="T43" fmla="*/ 1454 h 2442"/>
                <a:gd name="T44" fmla="*/ 2 w 1346"/>
                <a:gd name="T45" fmla="*/ 1068 h 2442"/>
                <a:gd name="T46" fmla="*/ 0 w 1346"/>
                <a:gd name="T47" fmla="*/ 368 h 2442"/>
                <a:gd name="T48" fmla="*/ 12 w 1346"/>
                <a:gd name="T49" fmla="*/ 280 h 2442"/>
                <a:gd name="T50" fmla="*/ 44 w 1346"/>
                <a:gd name="T51" fmla="*/ 199 h 2442"/>
                <a:gd name="T52" fmla="*/ 94 w 1346"/>
                <a:gd name="T53" fmla="*/ 131 h 2442"/>
                <a:gd name="T54" fmla="*/ 160 w 1346"/>
                <a:gd name="T55" fmla="*/ 75 h 2442"/>
                <a:gd name="T56" fmla="*/ 241 w 1346"/>
                <a:gd name="T57" fmla="*/ 36 h 2442"/>
                <a:gd name="T58" fmla="*/ 253 w 1346"/>
                <a:gd name="T59" fmla="*/ 32 h 2442"/>
                <a:gd name="T60" fmla="*/ 282 w 1346"/>
                <a:gd name="T61" fmla="*/ 22 h 2442"/>
                <a:gd name="T62" fmla="*/ 319 w 1346"/>
                <a:gd name="T63" fmla="*/ 12 h 2442"/>
                <a:gd name="T64" fmla="*/ 350 w 1346"/>
                <a:gd name="T65" fmla="*/ 3 h 2442"/>
                <a:gd name="T66" fmla="*/ 363 w 1346"/>
                <a:gd name="T67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6" h="2442">
                  <a:moveTo>
                    <a:pt x="363" y="0"/>
                  </a:moveTo>
                  <a:lnTo>
                    <a:pt x="377" y="2"/>
                  </a:lnTo>
                  <a:lnTo>
                    <a:pt x="389" y="11"/>
                  </a:lnTo>
                  <a:lnTo>
                    <a:pt x="396" y="22"/>
                  </a:lnTo>
                  <a:lnTo>
                    <a:pt x="633" y="673"/>
                  </a:lnTo>
                  <a:lnTo>
                    <a:pt x="641" y="688"/>
                  </a:lnTo>
                  <a:lnTo>
                    <a:pt x="652" y="697"/>
                  </a:lnTo>
                  <a:lnTo>
                    <a:pt x="666" y="702"/>
                  </a:lnTo>
                  <a:lnTo>
                    <a:pt x="681" y="702"/>
                  </a:lnTo>
                  <a:lnTo>
                    <a:pt x="694" y="697"/>
                  </a:lnTo>
                  <a:lnTo>
                    <a:pt x="705" y="688"/>
                  </a:lnTo>
                  <a:lnTo>
                    <a:pt x="714" y="673"/>
                  </a:lnTo>
                  <a:lnTo>
                    <a:pt x="951" y="22"/>
                  </a:lnTo>
                  <a:lnTo>
                    <a:pt x="957" y="11"/>
                  </a:lnTo>
                  <a:lnTo>
                    <a:pt x="968" y="3"/>
                  </a:lnTo>
                  <a:lnTo>
                    <a:pt x="981" y="0"/>
                  </a:lnTo>
                  <a:lnTo>
                    <a:pt x="994" y="1"/>
                  </a:lnTo>
                  <a:lnTo>
                    <a:pt x="1106" y="36"/>
                  </a:lnTo>
                  <a:lnTo>
                    <a:pt x="1107" y="36"/>
                  </a:lnTo>
                  <a:lnTo>
                    <a:pt x="1148" y="52"/>
                  </a:lnTo>
                  <a:lnTo>
                    <a:pt x="1187" y="74"/>
                  </a:lnTo>
                  <a:lnTo>
                    <a:pt x="1221" y="100"/>
                  </a:lnTo>
                  <a:lnTo>
                    <a:pt x="1253" y="129"/>
                  </a:lnTo>
                  <a:lnTo>
                    <a:pt x="1281" y="163"/>
                  </a:lnTo>
                  <a:lnTo>
                    <a:pt x="1303" y="198"/>
                  </a:lnTo>
                  <a:lnTo>
                    <a:pt x="1322" y="237"/>
                  </a:lnTo>
                  <a:lnTo>
                    <a:pt x="1335" y="279"/>
                  </a:lnTo>
                  <a:lnTo>
                    <a:pt x="1343" y="322"/>
                  </a:lnTo>
                  <a:lnTo>
                    <a:pt x="1346" y="367"/>
                  </a:lnTo>
                  <a:lnTo>
                    <a:pt x="1346" y="1057"/>
                  </a:lnTo>
                  <a:lnTo>
                    <a:pt x="1345" y="1068"/>
                  </a:lnTo>
                  <a:lnTo>
                    <a:pt x="1341" y="1077"/>
                  </a:lnTo>
                  <a:lnTo>
                    <a:pt x="1093" y="1454"/>
                  </a:lnTo>
                  <a:lnTo>
                    <a:pt x="1093" y="2408"/>
                  </a:lnTo>
                  <a:lnTo>
                    <a:pt x="1091" y="2421"/>
                  </a:lnTo>
                  <a:lnTo>
                    <a:pt x="1083" y="2433"/>
                  </a:lnTo>
                  <a:lnTo>
                    <a:pt x="1072" y="2440"/>
                  </a:lnTo>
                  <a:lnTo>
                    <a:pt x="1059" y="2442"/>
                  </a:lnTo>
                  <a:lnTo>
                    <a:pt x="288" y="2442"/>
                  </a:lnTo>
                  <a:lnTo>
                    <a:pt x="275" y="2440"/>
                  </a:lnTo>
                  <a:lnTo>
                    <a:pt x="263" y="2433"/>
                  </a:lnTo>
                  <a:lnTo>
                    <a:pt x="256" y="2421"/>
                  </a:lnTo>
                  <a:lnTo>
                    <a:pt x="254" y="2408"/>
                  </a:lnTo>
                  <a:lnTo>
                    <a:pt x="254" y="1454"/>
                  </a:lnTo>
                  <a:lnTo>
                    <a:pt x="6" y="1077"/>
                  </a:lnTo>
                  <a:lnTo>
                    <a:pt x="2" y="1068"/>
                  </a:lnTo>
                  <a:lnTo>
                    <a:pt x="0" y="1057"/>
                  </a:lnTo>
                  <a:lnTo>
                    <a:pt x="0" y="368"/>
                  </a:lnTo>
                  <a:lnTo>
                    <a:pt x="4" y="324"/>
                  </a:lnTo>
                  <a:lnTo>
                    <a:pt x="12" y="280"/>
                  </a:lnTo>
                  <a:lnTo>
                    <a:pt x="25" y="239"/>
                  </a:lnTo>
                  <a:lnTo>
                    <a:pt x="44" y="199"/>
                  </a:lnTo>
                  <a:lnTo>
                    <a:pt x="66" y="164"/>
                  </a:lnTo>
                  <a:lnTo>
                    <a:pt x="94" y="131"/>
                  </a:lnTo>
                  <a:lnTo>
                    <a:pt x="126" y="100"/>
                  </a:lnTo>
                  <a:lnTo>
                    <a:pt x="160" y="75"/>
                  </a:lnTo>
                  <a:lnTo>
                    <a:pt x="199" y="52"/>
                  </a:lnTo>
                  <a:lnTo>
                    <a:pt x="241" y="36"/>
                  </a:lnTo>
                  <a:lnTo>
                    <a:pt x="244" y="34"/>
                  </a:lnTo>
                  <a:lnTo>
                    <a:pt x="253" y="32"/>
                  </a:lnTo>
                  <a:lnTo>
                    <a:pt x="267" y="28"/>
                  </a:lnTo>
                  <a:lnTo>
                    <a:pt x="282" y="22"/>
                  </a:lnTo>
                  <a:lnTo>
                    <a:pt x="301" y="18"/>
                  </a:lnTo>
                  <a:lnTo>
                    <a:pt x="319" y="12"/>
                  </a:lnTo>
                  <a:lnTo>
                    <a:pt x="336" y="7"/>
                  </a:lnTo>
                  <a:lnTo>
                    <a:pt x="350" y="3"/>
                  </a:lnTo>
                  <a:lnTo>
                    <a:pt x="359" y="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D2576E04-7BA7-9A4A-B436-5099B4D0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1508"/>
              <a:ext cx="53" cy="136"/>
            </a:xfrm>
            <a:custGeom>
              <a:avLst/>
              <a:gdLst>
                <a:gd name="T0" fmla="*/ 51 w 211"/>
                <a:gd name="T1" fmla="*/ 0 h 543"/>
                <a:gd name="T2" fmla="*/ 159 w 211"/>
                <a:gd name="T3" fmla="*/ 0 h 543"/>
                <a:gd name="T4" fmla="*/ 173 w 211"/>
                <a:gd name="T5" fmla="*/ 2 h 543"/>
                <a:gd name="T6" fmla="*/ 187 w 211"/>
                <a:gd name="T7" fmla="*/ 7 h 543"/>
                <a:gd name="T8" fmla="*/ 198 w 211"/>
                <a:gd name="T9" fmla="*/ 16 h 543"/>
                <a:gd name="T10" fmla="*/ 206 w 211"/>
                <a:gd name="T11" fmla="*/ 30 h 543"/>
                <a:gd name="T12" fmla="*/ 211 w 211"/>
                <a:gd name="T13" fmla="*/ 45 h 543"/>
                <a:gd name="T14" fmla="*/ 210 w 211"/>
                <a:gd name="T15" fmla="*/ 60 h 543"/>
                <a:gd name="T16" fmla="*/ 205 w 211"/>
                <a:gd name="T17" fmla="*/ 76 h 543"/>
                <a:gd name="T18" fmla="*/ 147 w 211"/>
                <a:gd name="T19" fmla="*/ 163 h 543"/>
                <a:gd name="T20" fmla="*/ 174 w 211"/>
                <a:gd name="T21" fmla="*/ 391 h 543"/>
                <a:gd name="T22" fmla="*/ 121 w 211"/>
                <a:gd name="T23" fmla="*/ 533 h 543"/>
                <a:gd name="T24" fmla="*/ 116 w 211"/>
                <a:gd name="T25" fmla="*/ 539 h 543"/>
                <a:gd name="T26" fmla="*/ 109 w 211"/>
                <a:gd name="T27" fmla="*/ 543 h 543"/>
                <a:gd name="T28" fmla="*/ 102 w 211"/>
                <a:gd name="T29" fmla="*/ 543 h 543"/>
                <a:gd name="T30" fmla="*/ 95 w 211"/>
                <a:gd name="T31" fmla="*/ 539 h 543"/>
                <a:gd name="T32" fmla="*/ 90 w 211"/>
                <a:gd name="T33" fmla="*/ 533 h 543"/>
                <a:gd name="T34" fmla="*/ 37 w 211"/>
                <a:gd name="T35" fmla="*/ 391 h 543"/>
                <a:gd name="T36" fmla="*/ 64 w 211"/>
                <a:gd name="T37" fmla="*/ 163 h 543"/>
                <a:gd name="T38" fmla="*/ 6 w 211"/>
                <a:gd name="T39" fmla="*/ 76 h 543"/>
                <a:gd name="T40" fmla="*/ 0 w 211"/>
                <a:gd name="T41" fmla="*/ 60 h 543"/>
                <a:gd name="T42" fmla="*/ 0 w 211"/>
                <a:gd name="T43" fmla="*/ 45 h 543"/>
                <a:gd name="T44" fmla="*/ 4 w 211"/>
                <a:gd name="T45" fmla="*/ 30 h 543"/>
                <a:gd name="T46" fmla="*/ 13 w 211"/>
                <a:gd name="T47" fmla="*/ 16 h 543"/>
                <a:gd name="T48" fmla="*/ 24 w 211"/>
                <a:gd name="T49" fmla="*/ 7 h 543"/>
                <a:gd name="T50" fmla="*/ 37 w 211"/>
                <a:gd name="T51" fmla="*/ 2 h 543"/>
                <a:gd name="T52" fmla="*/ 51 w 211"/>
                <a:gd name="T5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543">
                  <a:moveTo>
                    <a:pt x="51" y="0"/>
                  </a:moveTo>
                  <a:lnTo>
                    <a:pt x="159" y="0"/>
                  </a:lnTo>
                  <a:lnTo>
                    <a:pt x="173" y="2"/>
                  </a:lnTo>
                  <a:lnTo>
                    <a:pt x="187" y="7"/>
                  </a:lnTo>
                  <a:lnTo>
                    <a:pt x="198" y="16"/>
                  </a:lnTo>
                  <a:lnTo>
                    <a:pt x="206" y="30"/>
                  </a:lnTo>
                  <a:lnTo>
                    <a:pt x="211" y="45"/>
                  </a:lnTo>
                  <a:lnTo>
                    <a:pt x="210" y="60"/>
                  </a:lnTo>
                  <a:lnTo>
                    <a:pt x="205" y="76"/>
                  </a:lnTo>
                  <a:lnTo>
                    <a:pt x="147" y="163"/>
                  </a:lnTo>
                  <a:lnTo>
                    <a:pt x="174" y="391"/>
                  </a:lnTo>
                  <a:lnTo>
                    <a:pt x="121" y="533"/>
                  </a:lnTo>
                  <a:lnTo>
                    <a:pt x="116" y="539"/>
                  </a:lnTo>
                  <a:lnTo>
                    <a:pt x="109" y="543"/>
                  </a:lnTo>
                  <a:lnTo>
                    <a:pt x="102" y="543"/>
                  </a:lnTo>
                  <a:lnTo>
                    <a:pt x="95" y="539"/>
                  </a:lnTo>
                  <a:lnTo>
                    <a:pt x="90" y="533"/>
                  </a:lnTo>
                  <a:lnTo>
                    <a:pt x="37" y="391"/>
                  </a:lnTo>
                  <a:lnTo>
                    <a:pt x="64" y="163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4" y="7"/>
                  </a:lnTo>
                  <a:lnTo>
                    <a:pt x="37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0294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CF9F03B-5BAA-4FC7-B13D-CD890CBA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45" y="3061974"/>
            <a:ext cx="3366586" cy="3366586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11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5" name="Прямая соединительная линия 6">
            <a:extLst>
              <a:ext uri="{FF2B5EF4-FFF2-40B4-BE49-F238E27FC236}">
                <a16:creationId xmlns:a16="http://schemas.microsoft.com/office/drawing/2014/main" xmlns="" id="{61EFACA7-80BD-6F4F-B966-9487F2E8860C}"/>
              </a:ext>
            </a:extLst>
          </p:cNvPr>
          <p:cNvCxnSpPr>
            <a:cxnSpLocks/>
          </p:cNvCxnSpPr>
          <p:nvPr/>
        </p:nvCxnSpPr>
        <p:spPr>
          <a:xfrm>
            <a:off x="1916364" y="1626465"/>
            <a:ext cx="0" cy="1223484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9">
            <a:extLst>
              <a:ext uri="{FF2B5EF4-FFF2-40B4-BE49-F238E27FC236}">
                <a16:creationId xmlns:a16="http://schemas.microsoft.com/office/drawing/2014/main" xmlns="" id="{11A5A2D6-3087-E749-B243-E1C483041CA5}"/>
              </a:ext>
            </a:extLst>
          </p:cNvPr>
          <p:cNvSpPr>
            <a:spLocks noChangeAspect="1"/>
          </p:cNvSpPr>
          <p:nvPr/>
        </p:nvSpPr>
        <p:spPr>
          <a:xfrm>
            <a:off x="523827" y="1656625"/>
            <a:ext cx="1116000" cy="1116000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1AC377-3CCE-0042-9DB2-DF0A80820CD1}"/>
              </a:ext>
            </a:extLst>
          </p:cNvPr>
          <p:cNvSpPr txBox="1"/>
          <p:nvPr/>
        </p:nvSpPr>
        <p:spPr>
          <a:xfrm>
            <a:off x="2057400" y="1752707"/>
            <a:ext cx="984611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lnSpc>
                <a:spcPct val="110000"/>
              </a:lnSpc>
              <a:spcAft>
                <a:spcPts val="1200"/>
              </a:spcAft>
            </a:pPr>
            <a:r>
              <a:rPr lang="uk-UA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 є достатньо коштів у мешканців будинку самостійно модернізувати 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будинок  </a:t>
            </a:r>
            <a:endParaRPr lang="uk-UA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13">
            <a:extLst>
              <a:ext uri="{FF2B5EF4-FFF2-40B4-BE49-F238E27FC236}">
                <a16:creationId xmlns:a16="http://schemas.microsoft.com/office/drawing/2014/main" xmlns="" id="{06E72E82-987D-194A-ACAC-AEF289E8C68F}"/>
              </a:ext>
            </a:extLst>
          </p:cNvPr>
          <p:cNvCxnSpPr>
            <a:cxnSpLocks/>
          </p:cNvCxnSpPr>
          <p:nvPr/>
        </p:nvCxnSpPr>
        <p:spPr>
          <a:xfrm>
            <a:off x="1956338" y="3677411"/>
            <a:ext cx="0" cy="1800000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14">
            <a:extLst>
              <a:ext uri="{FF2B5EF4-FFF2-40B4-BE49-F238E27FC236}">
                <a16:creationId xmlns:a16="http://schemas.microsoft.com/office/drawing/2014/main" xmlns="" id="{0FE03CFB-FD10-8342-AD29-3F182AD4EAA3}"/>
              </a:ext>
            </a:extLst>
          </p:cNvPr>
          <p:cNvSpPr>
            <a:spLocks noChangeAspect="1"/>
          </p:cNvSpPr>
          <p:nvPr/>
        </p:nvSpPr>
        <p:spPr>
          <a:xfrm>
            <a:off x="563801" y="4058993"/>
            <a:ext cx="1116000" cy="1116000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10D5F398-14C9-2249-A353-A28F54FCB91C}"/>
              </a:ext>
            </a:extLst>
          </p:cNvPr>
          <p:cNvGrpSpPr/>
          <p:nvPr/>
        </p:nvGrpSpPr>
        <p:grpSpPr>
          <a:xfrm>
            <a:off x="689547" y="1955918"/>
            <a:ext cx="762454" cy="544116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xmlns="" id="{9388668F-F507-ED4B-81D5-2A061B948F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xmlns="" id="{A7E63978-07F4-3942-AF70-9D562EDC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xmlns="" id="{B0FF452F-C70E-B64F-B803-8628361D5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xmlns="" id="{969AD917-284B-E840-A997-608604CC04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xmlns="" id="{60ACF8AD-AD77-544D-AE67-384136AF0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E95CD2F8-EF25-F847-9BD7-2A9FF528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B6EC90D3-6560-A342-AFE9-9944D7223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506E1D8F-C373-1D4D-BCA0-593A5A578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xmlns="" id="{B39EA9DD-93E7-3444-8EEE-8B03AA18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xmlns="" id="{51E76FE1-510E-8849-A910-01EECF0F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4FB83C99-FD4D-A64D-BE80-23159609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96B899-D123-1D49-9DDF-A7266E5A9B24}"/>
              </a:ext>
            </a:extLst>
          </p:cNvPr>
          <p:cNvSpPr/>
          <p:nvPr/>
        </p:nvSpPr>
        <p:spPr>
          <a:xfrm>
            <a:off x="2119394" y="3963853"/>
            <a:ext cx="8209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 потрібна допомога фахівців у супроводі 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16675A8F-C5B7-A345-9D3D-17A6558956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658" y="4273401"/>
            <a:ext cx="658286" cy="687184"/>
            <a:chOff x="5477" y="1143"/>
            <a:chExt cx="934" cy="975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733D5961-9781-604E-8C3B-54E04B34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143"/>
              <a:ext cx="690" cy="208"/>
            </a:xfrm>
            <a:custGeom>
              <a:avLst/>
              <a:gdLst>
                <a:gd name="T0" fmla="*/ 1485 w 2757"/>
                <a:gd name="T1" fmla="*/ 2 h 831"/>
                <a:gd name="T2" fmla="*/ 1695 w 2757"/>
                <a:gd name="T3" fmla="*/ 28 h 831"/>
                <a:gd name="T4" fmla="*/ 1897 w 2757"/>
                <a:gd name="T5" fmla="*/ 80 h 831"/>
                <a:gd name="T6" fmla="*/ 2090 w 2757"/>
                <a:gd name="T7" fmla="*/ 153 h 831"/>
                <a:gd name="T8" fmla="*/ 2272 w 2757"/>
                <a:gd name="T9" fmla="*/ 252 h 831"/>
                <a:gd name="T10" fmla="*/ 2442 w 2757"/>
                <a:gd name="T11" fmla="*/ 371 h 831"/>
                <a:gd name="T12" fmla="*/ 2597 w 2757"/>
                <a:gd name="T13" fmla="*/ 512 h 831"/>
                <a:gd name="T14" fmla="*/ 2737 w 2757"/>
                <a:gd name="T15" fmla="*/ 673 h 831"/>
                <a:gd name="T16" fmla="*/ 2755 w 2757"/>
                <a:gd name="T17" fmla="*/ 714 h 831"/>
                <a:gd name="T18" fmla="*/ 2754 w 2757"/>
                <a:gd name="T19" fmla="*/ 757 h 831"/>
                <a:gd name="T20" fmla="*/ 2735 w 2757"/>
                <a:gd name="T21" fmla="*/ 796 h 831"/>
                <a:gd name="T22" fmla="*/ 2699 w 2757"/>
                <a:gd name="T23" fmla="*/ 822 h 831"/>
                <a:gd name="T24" fmla="*/ 2659 w 2757"/>
                <a:gd name="T25" fmla="*/ 831 h 831"/>
                <a:gd name="T26" fmla="*/ 2616 w 2757"/>
                <a:gd name="T27" fmla="*/ 822 h 831"/>
                <a:gd name="T28" fmla="*/ 2581 w 2757"/>
                <a:gd name="T29" fmla="*/ 792 h 831"/>
                <a:gd name="T30" fmla="*/ 2457 w 2757"/>
                <a:gd name="T31" fmla="*/ 650 h 831"/>
                <a:gd name="T32" fmla="*/ 2320 w 2757"/>
                <a:gd name="T33" fmla="*/ 525 h 831"/>
                <a:gd name="T34" fmla="*/ 2169 w 2757"/>
                <a:gd name="T35" fmla="*/ 419 h 831"/>
                <a:gd name="T36" fmla="*/ 2008 w 2757"/>
                <a:gd name="T37" fmla="*/ 333 h 831"/>
                <a:gd name="T38" fmla="*/ 1837 w 2757"/>
                <a:gd name="T39" fmla="*/ 266 h 831"/>
                <a:gd name="T40" fmla="*/ 1658 w 2757"/>
                <a:gd name="T41" fmla="*/ 221 h 831"/>
                <a:gd name="T42" fmla="*/ 1473 w 2757"/>
                <a:gd name="T43" fmla="*/ 198 h 831"/>
                <a:gd name="T44" fmla="*/ 1284 w 2757"/>
                <a:gd name="T45" fmla="*/ 198 h 831"/>
                <a:gd name="T46" fmla="*/ 1099 w 2757"/>
                <a:gd name="T47" fmla="*/ 221 h 831"/>
                <a:gd name="T48" fmla="*/ 920 w 2757"/>
                <a:gd name="T49" fmla="*/ 266 h 831"/>
                <a:gd name="T50" fmla="*/ 749 w 2757"/>
                <a:gd name="T51" fmla="*/ 333 h 831"/>
                <a:gd name="T52" fmla="*/ 586 w 2757"/>
                <a:gd name="T53" fmla="*/ 419 h 831"/>
                <a:gd name="T54" fmla="*/ 436 w 2757"/>
                <a:gd name="T55" fmla="*/ 525 h 831"/>
                <a:gd name="T56" fmla="*/ 298 w 2757"/>
                <a:gd name="T57" fmla="*/ 650 h 831"/>
                <a:gd name="T58" fmla="*/ 175 w 2757"/>
                <a:gd name="T59" fmla="*/ 792 h 831"/>
                <a:gd name="T60" fmla="*/ 142 w 2757"/>
                <a:gd name="T61" fmla="*/ 821 h 831"/>
                <a:gd name="T62" fmla="*/ 100 w 2757"/>
                <a:gd name="T63" fmla="*/ 831 h 831"/>
                <a:gd name="T64" fmla="*/ 58 w 2757"/>
                <a:gd name="T65" fmla="*/ 823 h 831"/>
                <a:gd name="T66" fmla="*/ 22 w 2757"/>
                <a:gd name="T67" fmla="*/ 796 h 831"/>
                <a:gd name="T68" fmla="*/ 2 w 2757"/>
                <a:gd name="T69" fmla="*/ 757 h 831"/>
                <a:gd name="T70" fmla="*/ 2 w 2757"/>
                <a:gd name="T71" fmla="*/ 714 h 831"/>
                <a:gd name="T72" fmla="*/ 20 w 2757"/>
                <a:gd name="T73" fmla="*/ 673 h 831"/>
                <a:gd name="T74" fmla="*/ 158 w 2757"/>
                <a:gd name="T75" fmla="*/ 512 h 831"/>
                <a:gd name="T76" fmla="*/ 315 w 2757"/>
                <a:gd name="T77" fmla="*/ 371 h 831"/>
                <a:gd name="T78" fmla="*/ 484 w 2757"/>
                <a:gd name="T79" fmla="*/ 252 h 831"/>
                <a:gd name="T80" fmla="*/ 667 w 2757"/>
                <a:gd name="T81" fmla="*/ 153 h 831"/>
                <a:gd name="T82" fmla="*/ 860 w 2757"/>
                <a:gd name="T83" fmla="*/ 80 h 831"/>
                <a:gd name="T84" fmla="*/ 1062 w 2757"/>
                <a:gd name="T85" fmla="*/ 28 h 831"/>
                <a:gd name="T86" fmla="*/ 1272 w 2757"/>
                <a:gd name="T87" fmla="*/ 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7" h="831">
                  <a:moveTo>
                    <a:pt x="1378" y="0"/>
                  </a:moveTo>
                  <a:lnTo>
                    <a:pt x="1485" y="2"/>
                  </a:lnTo>
                  <a:lnTo>
                    <a:pt x="1591" y="12"/>
                  </a:lnTo>
                  <a:lnTo>
                    <a:pt x="1695" y="28"/>
                  </a:lnTo>
                  <a:lnTo>
                    <a:pt x="1797" y="51"/>
                  </a:lnTo>
                  <a:lnTo>
                    <a:pt x="1897" y="80"/>
                  </a:lnTo>
                  <a:lnTo>
                    <a:pt x="1995" y="113"/>
                  </a:lnTo>
                  <a:lnTo>
                    <a:pt x="2090" y="153"/>
                  </a:lnTo>
                  <a:lnTo>
                    <a:pt x="2182" y="200"/>
                  </a:lnTo>
                  <a:lnTo>
                    <a:pt x="2272" y="252"/>
                  </a:lnTo>
                  <a:lnTo>
                    <a:pt x="2359" y="309"/>
                  </a:lnTo>
                  <a:lnTo>
                    <a:pt x="2442" y="371"/>
                  </a:lnTo>
                  <a:lnTo>
                    <a:pt x="2521" y="439"/>
                  </a:lnTo>
                  <a:lnTo>
                    <a:pt x="2597" y="512"/>
                  </a:lnTo>
                  <a:lnTo>
                    <a:pt x="2670" y="590"/>
                  </a:lnTo>
                  <a:lnTo>
                    <a:pt x="2737" y="673"/>
                  </a:lnTo>
                  <a:lnTo>
                    <a:pt x="2749" y="694"/>
                  </a:lnTo>
                  <a:lnTo>
                    <a:pt x="2755" y="714"/>
                  </a:lnTo>
                  <a:lnTo>
                    <a:pt x="2757" y="735"/>
                  </a:lnTo>
                  <a:lnTo>
                    <a:pt x="2754" y="757"/>
                  </a:lnTo>
                  <a:lnTo>
                    <a:pt x="2747" y="777"/>
                  </a:lnTo>
                  <a:lnTo>
                    <a:pt x="2735" y="796"/>
                  </a:lnTo>
                  <a:lnTo>
                    <a:pt x="2718" y="811"/>
                  </a:lnTo>
                  <a:lnTo>
                    <a:pt x="2699" y="822"/>
                  </a:lnTo>
                  <a:lnTo>
                    <a:pt x="2680" y="829"/>
                  </a:lnTo>
                  <a:lnTo>
                    <a:pt x="2659" y="831"/>
                  </a:lnTo>
                  <a:lnTo>
                    <a:pt x="2638" y="829"/>
                  </a:lnTo>
                  <a:lnTo>
                    <a:pt x="2616" y="822"/>
                  </a:lnTo>
                  <a:lnTo>
                    <a:pt x="2597" y="809"/>
                  </a:lnTo>
                  <a:lnTo>
                    <a:pt x="2581" y="792"/>
                  </a:lnTo>
                  <a:lnTo>
                    <a:pt x="2521" y="719"/>
                  </a:lnTo>
                  <a:lnTo>
                    <a:pt x="2457" y="650"/>
                  </a:lnTo>
                  <a:lnTo>
                    <a:pt x="2391" y="584"/>
                  </a:lnTo>
                  <a:lnTo>
                    <a:pt x="2320" y="525"/>
                  </a:lnTo>
                  <a:lnTo>
                    <a:pt x="2246" y="469"/>
                  </a:lnTo>
                  <a:lnTo>
                    <a:pt x="2169" y="419"/>
                  </a:lnTo>
                  <a:lnTo>
                    <a:pt x="2090" y="373"/>
                  </a:lnTo>
                  <a:lnTo>
                    <a:pt x="2008" y="333"/>
                  </a:lnTo>
                  <a:lnTo>
                    <a:pt x="1924" y="297"/>
                  </a:lnTo>
                  <a:lnTo>
                    <a:pt x="1837" y="266"/>
                  </a:lnTo>
                  <a:lnTo>
                    <a:pt x="1748" y="241"/>
                  </a:lnTo>
                  <a:lnTo>
                    <a:pt x="1658" y="221"/>
                  </a:lnTo>
                  <a:lnTo>
                    <a:pt x="1566" y="207"/>
                  </a:lnTo>
                  <a:lnTo>
                    <a:pt x="1473" y="198"/>
                  </a:lnTo>
                  <a:lnTo>
                    <a:pt x="1378" y="196"/>
                  </a:lnTo>
                  <a:lnTo>
                    <a:pt x="1284" y="198"/>
                  </a:lnTo>
                  <a:lnTo>
                    <a:pt x="1190" y="207"/>
                  </a:lnTo>
                  <a:lnTo>
                    <a:pt x="1099" y="221"/>
                  </a:lnTo>
                  <a:lnTo>
                    <a:pt x="1009" y="241"/>
                  </a:lnTo>
                  <a:lnTo>
                    <a:pt x="920" y="266"/>
                  </a:lnTo>
                  <a:lnTo>
                    <a:pt x="833" y="297"/>
                  </a:lnTo>
                  <a:lnTo>
                    <a:pt x="749" y="333"/>
                  </a:lnTo>
                  <a:lnTo>
                    <a:pt x="666" y="373"/>
                  </a:lnTo>
                  <a:lnTo>
                    <a:pt x="586" y="419"/>
                  </a:lnTo>
                  <a:lnTo>
                    <a:pt x="511" y="469"/>
                  </a:lnTo>
                  <a:lnTo>
                    <a:pt x="436" y="525"/>
                  </a:lnTo>
                  <a:lnTo>
                    <a:pt x="366" y="584"/>
                  </a:lnTo>
                  <a:lnTo>
                    <a:pt x="298" y="650"/>
                  </a:lnTo>
                  <a:lnTo>
                    <a:pt x="235" y="719"/>
                  </a:lnTo>
                  <a:lnTo>
                    <a:pt x="175" y="792"/>
                  </a:lnTo>
                  <a:lnTo>
                    <a:pt x="160" y="809"/>
                  </a:lnTo>
                  <a:lnTo>
                    <a:pt x="142" y="821"/>
                  </a:lnTo>
                  <a:lnTo>
                    <a:pt x="122" y="828"/>
                  </a:lnTo>
                  <a:lnTo>
                    <a:pt x="100" y="831"/>
                  </a:lnTo>
                  <a:lnTo>
                    <a:pt x="79" y="829"/>
                  </a:lnTo>
                  <a:lnTo>
                    <a:pt x="58" y="823"/>
                  </a:lnTo>
                  <a:lnTo>
                    <a:pt x="39" y="811"/>
                  </a:lnTo>
                  <a:lnTo>
                    <a:pt x="22" y="796"/>
                  </a:lnTo>
                  <a:lnTo>
                    <a:pt x="10" y="777"/>
                  </a:lnTo>
                  <a:lnTo>
                    <a:pt x="2" y="757"/>
                  </a:lnTo>
                  <a:lnTo>
                    <a:pt x="0" y="735"/>
                  </a:lnTo>
                  <a:lnTo>
                    <a:pt x="2" y="714"/>
                  </a:lnTo>
                  <a:lnTo>
                    <a:pt x="8" y="694"/>
                  </a:lnTo>
                  <a:lnTo>
                    <a:pt x="20" y="673"/>
                  </a:lnTo>
                  <a:lnTo>
                    <a:pt x="87" y="590"/>
                  </a:lnTo>
                  <a:lnTo>
                    <a:pt x="158" y="512"/>
                  </a:lnTo>
                  <a:lnTo>
                    <a:pt x="234" y="439"/>
                  </a:lnTo>
                  <a:lnTo>
                    <a:pt x="315" y="371"/>
                  </a:lnTo>
                  <a:lnTo>
                    <a:pt x="398" y="309"/>
                  </a:lnTo>
                  <a:lnTo>
                    <a:pt x="484" y="252"/>
                  </a:lnTo>
                  <a:lnTo>
                    <a:pt x="575" y="200"/>
                  </a:lnTo>
                  <a:lnTo>
                    <a:pt x="667" y="153"/>
                  </a:lnTo>
                  <a:lnTo>
                    <a:pt x="762" y="113"/>
                  </a:lnTo>
                  <a:lnTo>
                    <a:pt x="860" y="80"/>
                  </a:lnTo>
                  <a:lnTo>
                    <a:pt x="960" y="51"/>
                  </a:lnTo>
                  <a:lnTo>
                    <a:pt x="1062" y="28"/>
                  </a:lnTo>
                  <a:lnTo>
                    <a:pt x="1166" y="12"/>
                  </a:lnTo>
                  <a:lnTo>
                    <a:pt x="1272" y="2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DB87A6C6-44BF-3C4D-8FDA-67BE0BD7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1401"/>
              <a:ext cx="153" cy="153"/>
            </a:xfrm>
            <a:custGeom>
              <a:avLst/>
              <a:gdLst>
                <a:gd name="T0" fmla="*/ 307 w 613"/>
                <a:gd name="T1" fmla="*/ 0 h 613"/>
                <a:gd name="T2" fmla="*/ 352 w 613"/>
                <a:gd name="T3" fmla="*/ 3 h 613"/>
                <a:gd name="T4" fmla="*/ 394 w 613"/>
                <a:gd name="T5" fmla="*/ 13 h 613"/>
                <a:gd name="T6" fmla="*/ 435 w 613"/>
                <a:gd name="T7" fmla="*/ 28 h 613"/>
                <a:gd name="T8" fmla="*/ 473 w 613"/>
                <a:gd name="T9" fmla="*/ 48 h 613"/>
                <a:gd name="T10" fmla="*/ 507 w 613"/>
                <a:gd name="T11" fmla="*/ 74 h 613"/>
                <a:gd name="T12" fmla="*/ 537 w 613"/>
                <a:gd name="T13" fmla="*/ 105 h 613"/>
                <a:gd name="T14" fmla="*/ 563 w 613"/>
                <a:gd name="T15" fmla="*/ 139 h 613"/>
                <a:gd name="T16" fmla="*/ 584 w 613"/>
                <a:gd name="T17" fmla="*/ 177 h 613"/>
                <a:gd name="T18" fmla="*/ 599 w 613"/>
                <a:gd name="T19" fmla="*/ 217 h 613"/>
                <a:gd name="T20" fmla="*/ 609 w 613"/>
                <a:gd name="T21" fmla="*/ 261 h 613"/>
                <a:gd name="T22" fmla="*/ 613 w 613"/>
                <a:gd name="T23" fmla="*/ 306 h 613"/>
                <a:gd name="T24" fmla="*/ 609 w 613"/>
                <a:gd name="T25" fmla="*/ 351 h 613"/>
                <a:gd name="T26" fmla="*/ 599 w 613"/>
                <a:gd name="T27" fmla="*/ 394 h 613"/>
                <a:gd name="T28" fmla="*/ 584 w 613"/>
                <a:gd name="T29" fmla="*/ 436 h 613"/>
                <a:gd name="T30" fmla="*/ 563 w 613"/>
                <a:gd name="T31" fmla="*/ 472 h 613"/>
                <a:gd name="T32" fmla="*/ 537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5 w 613"/>
                <a:gd name="T39" fmla="*/ 584 h 613"/>
                <a:gd name="T40" fmla="*/ 394 w 613"/>
                <a:gd name="T41" fmla="*/ 600 h 613"/>
                <a:gd name="T42" fmla="*/ 352 w 613"/>
                <a:gd name="T43" fmla="*/ 609 h 613"/>
                <a:gd name="T44" fmla="*/ 307 w 613"/>
                <a:gd name="T45" fmla="*/ 613 h 613"/>
                <a:gd name="T46" fmla="*/ 260 w 613"/>
                <a:gd name="T47" fmla="*/ 609 h 613"/>
                <a:gd name="T48" fmla="*/ 218 w 613"/>
                <a:gd name="T49" fmla="*/ 600 h 613"/>
                <a:gd name="T50" fmla="*/ 177 w 613"/>
                <a:gd name="T51" fmla="*/ 584 h 613"/>
                <a:gd name="T52" fmla="*/ 139 w 613"/>
                <a:gd name="T53" fmla="*/ 563 h 613"/>
                <a:gd name="T54" fmla="*/ 105 w 613"/>
                <a:gd name="T55" fmla="*/ 538 h 613"/>
                <a:gd name="T56" fmla="*/ 75 w 613"/>
                <a:gd name="T57" fmla="*/ 507 h 613"/>
                <a:gd name="T58" fmla="*/ 49 w 613"/>
                <a:gd name="T59" fmla="*/ 472 h 613"/>
                <a:gd name="T60" fmla="*/ 28 w 613"/>
                <a:gd name="T61" fmla="*/ 436 h 613"/>
                <a:gd name="T62" fmla="*/ 13 w 613"/>
                <a:gd name="T63" fmla="*/ 394 h 613"/>
                <a:gd name="T64" fmla="*/ 3 w 613"/>
                <a:gd name="T65" fmla="*/ 351 h 613"/>
                <a:gd name="T66" fmla="*/ 0 w 613"/>
                <a:gd name="T67" fmla="*/ 306 h 613"/>
                <a:gd name="T68" fmla="*/ 3 w 613"/>
                <a:gd name="T69" fmla="*/ 261 h 613"/>
                <a:gd name="T70" fmla="*/ 13 w 613"/>
                <a:gd name="T71" fmla="*/ 217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5 w 613"/>
                <a:gd name="T79" fmla="*/ 74 h 613"/>
                <a:gd name="T80" fmla="*/ 139 w 613"/>
                <a:gd name="T81" fmla="*/ 48 h 613"/>
                <a:gd name="T82" fmla="*/ 177 w 613"/>
                <a:gd name="T83" fmla="*/ 28 h 613"/>
                <a:gd name="T84" fmla="*/ 218 w 613"/>
                <a:gd name="T85" fmla="*/ 13 h 613"/>
                <a:gd name="T86" fmla="*/ 260 w 613"/>
                <a:gd name="T87" fmla="*/ 3 h 613"/>
                <a:gd name="T88" fmla="*/ 307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7" y="0"/>
                  </a:moveTo>
                  <a:lnTo>
                    <a:pt x="352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4"/>
                  </a:lnTo>
                  <a:lnTo>
                    <a:pt x="537" y="105"/>
                  </a:lnTo>
                  <a:lnTo>
                    <a:pt x="563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09" y="261"/>
                  </a:lnTo>
                  <a:lnTo>
                    <a:pt x="613" y="306"/>
                  </a:lnTo>
                  <a:lnTo>
                    <a:pt x="609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3" y="472"/>
                  </a:lnTo>
                  <a:lnTo>
                    <a:pt x="537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5" y="584"/>
                  </a:lnTo>
                  <a:lnTo>
                    <a:pt x="394" y="600"/>
                  </a:lnTo>
                  <a:lnTo>
                    <a:pt x="352" y="609"/>
                  </a:lnTo>
                  <a:lnTo>
                    <a:pt x="307" y="613"/>
                  </a:lnTo>
                  <a:lnTo>
                    <a:pt x="260" y="609"/>
                  </a:lnTo>
                  <a:lnTo>
                    <a:pt x="218" y="600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8" y="436"/>
                  </a:lnTo>
                  <a:lnTo>
                    <a:pt x="13" y="394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C53ED76-7548-BC4D-94B8-DC597C9E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" y="1572"/>
              <a:ext cx="261" cy="445"/>
            </a:xfrm>
            <a:custGeom>
              <a:avLst/>
              <a:gdLst>
                <a:gd name="T0" fmla="*/ 328 w 1042"/>
                <a:gd name="T1" fmla="*/ 1 h 1780"/>
                <a:gd name="T2" fmla="*/ 367 w 1042"/>
                <a:gd name="T3" fmla="*/ 19 h 1780"/>
                <a:gd name="T4" fmla="*/ 675 w 1042"/>
                <a:gd name="T5" fmla="*/ 19 h 1780"/>
                <a:gd name="T6" fmla="*/ 714 w 1042"/>
                <a:gd name="T7" fmla="*/ 1 h 1780"/>
                <a:gd name="T8" fmla="*/ 756 w 1042"/>
                <a:gd name="T9" fmla="*/ 4 h 1780"/>
                <a:gd name="T10" fmla="*/ 768 w 1042"/>
                <a:gd name="T11" fmla="*/ 9 h 1780"/>
                <a:gd name="T12" fmla="*/ 796 w 1042"/>
                <a:gd name="T13" fmla="*/ 16 h 1780"/>
                <a:gd name="T14" fmla="*/ 822 w 1042"/>
                <a:gd name="T15" fmla="*/ 24 h 1780"/>
                <a:gd name="T16" fmla="*/ 835 w 1042"/>
                <a:gd name="T17" fmla="*/ 29 h 1780"/>
                <a:gd name="T18" fmla="*/ 911 w 1042"/>
                <a:gd name="T19" fmla="*/ 67 h 1780"/>
                <a:gd name="T20" fmla="*/ 972 w 1042"/>
                <a:gd name="T21" fmla="*/ 123 h 1780"/>
                <a:gd name="T22" fmla="*/ 1016 w 1042"/>
                <a:gd name="T23" fmla="*/ 193 h 1780"/>
                <a:gd name="T24" fmla="*/ 1039 w 1042"/>
                <a:gd name="T25" fmla="*/ 273 h 1780"/>
                <a:gd name="T26" fmla="*/ 1042 w 1042"/>
                <a:gd name="T27" fmla="*/ 781 h 1780"/>
                <a:gd name="T28" fmla="*/ 1035 w 1042"/>
                <a:gd name="T29" fmla="*/ 815 h 1780"/>
                <a:gd name="T30" fmla="*/ 871 w 1042"/>
                <a:gd name="T31" fmla="*/ 1067 h 1780"/>
                <a:gd name="T32" fmla="*/ 868 w 1042"/>
                <a:gd name="T33" fmla="*/ 1713 h 1780"/>
                <a:gd name="T34" fmla="*/ 845 w 1042"/>
                <a:gd name="T35" fmla="*/ 1754 h 1780"/>
                <a:gd name="T36" fmla="*/ 805 w 1042"/>
                <a:gd name="T37" fmla="*/ 1777 h 1780"/>
                <a:gd name="T38" fmla="*/ 262 w 1042"/>
                <a:gd name="T39" fmla="*/ 1780 h 1780"/>
                <a:gd name="T40" fmla="*/ 216 w 1042"/>
                <a:gd name="T41" fmla="*/ 1768 h 1780"/>
                <a:gd name="T42" fmla="*/ 184 w 1042"/>
                <a:gd name="T43" fmla="*/ 1735 h 1780"/>
                <a:gd name="T44" fmla="*/ 171 w 1042"/>
                <a:gd name="T45" fmla="*/ 1688 h 1780"/>
                <a:gd name="T46" fmla="*/ 15 w 1042"/>
                <a:gd name="T47" fmla="*/ 831 h 1780"/>
                <a:gd name="T48" fmla="*/ 2 w 1042"/>
                <a:gd name="T49" fmla="*/ 798 h 1780"/>
                <a:gd name="T50" fmla="*/ 0 w 1042"/>
                <a:gd name="T51" fmla="*/ 316 h 1780"/>
                <a:gd name="T52" fmla="*/ 12 w 1042"/>
                <a:gd name="T53" fmla="*/ 232 h 1780"/>
                <a:gd name="T54" fmla="*/ 46 w 1042"/>
                <a:gd name="T55" fmla="*/ 156 h 1780"/>
                <a:gd name="T56" fmla="*/ 100 w 1042"/>
                <a:gd name="T57" fmla="*/ 93 h 1780"/>
                <a:gd name="T58" fmla="*/ 168 w 1042"/>
                <a:gd name="T59" fmla="*/ 45 h 1780"/>
                <a:gd name="T60" fmla="*/ 211 w 1042"/>
                <a:gd name="T61" fmla="*/ 28 h 1780"/>
                <a:gd name="T62" fmla="*/ 232 w 1042"/>
                <a:gd name="T63" fmla="*/ 20 h 1780"/>
                <a:gd name="T64" fmla="*/ 261 w 1042"/>
                <a:gd name="T65" fmla="*/ 12 h 1780"/>
                <a:gd name="T66" fmla="*/ 282 w 1042"/>
                <a:gd name="T67" fmla="*/ 5 h 1780"/>
                <a:gd name="T68" fmla="*/ 307 w 1042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80">
                  <a:moveTo>
                    <a:pt x="307" y="0"/>
                  </a:moveTo>
                  <a:lnTo>
                    <a:pt x="328" y="1"/>
                  </a:lnTo>
                  <a:lnTo>
                    <a:pt x="349" y="7"/>
                  </a:lnTo>
                  <a:lnTo>
                    <a:pt x="367" y="19"/>
                  </a:lnTo>
                  <a:lnTo>
                    <a:pt x="522" y="134"/>
                  </a:lnTo>
                  <a:lnTo>
                    <a:pt x="675" y="19"/>
                  </a:lnTo>
                  <a:lnTo>
                    <a:pt x="694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1" y="12"/>
                  </a:lnTo>
                  <a:lnTo>
                    <a:pt x="796" y="16"/>
                  </a:lnTo>
                  <a:lnTo>
                    <a:pt x="810" y="20"/>
                  </a:lnTo>
                  <a:lnTo>
                    <a:pt x="822" y="24"/>
                  </a:lnTo>
                  <a:lnTo>
                    <a:pt x="831" y="28"/>
                  </a:lnTo>
                  <a:lnTo>
                    <a:pt x="835" y="29"/>
                  </a:lnTo>
                  <a:lnTo>
                    <a:pt x="874" y="45"/>
                  </a:lnTo>
                  <a:lnTo>
                    <a:pt x="911" y="67"/>
                  </a:lnTo>
                  <a:lnTo>
                    <a:pt x="944" y="93"/>
                  </a:lnTo>
                  <a:lnTo>
                    <a:pt x="972" y="123"/>
                  </a:lnTo>
                  <a:lnTo>
                    <a:pt x="996" y="156"/>
                  </a:lnTo>
                  <a:lnTo>
                    <a:pt x="1016" y="193"/>
                  </a:lnTo>
                  <a:lnTo>
                    <a:pt x="1030" y="232"/>
                  </a:lnTo>
                  <a:lnTo>
                    <a:pt x="1039" y="273"/>
                  </a:lnTo>
                  <a:lnTo>
                    <a:pt x="1042" y="316"/>
                  </a:lnTo>
                  <a:lnTo>
                    <a:pt x="1042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60" y="1735"/>
                  </a:lnTo>
                  <a:lnTo>
                    <a:pt x="845" y="1754"/>
                  </a:lnTo>
                  <a:lnTo>
                    <a:pt x="826" y="1768"/>
                  </a:lnTo>
                  <a:lnTo>
                    <a:pt x="805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8" y="1777"/>
                  </a:lnTo>
                  <a:lnTo>
                    <a:pt x="216" y="1768"/>
                  </a:lnTo>
                  <a:lnTo>
                    <a:pt x="198" y="1754"/>
                  </a:lnTo>
                  <a:lnTo>
                    <a:pt x="184" y="1735"/>
                  </a:lnTo>
                  <a:lnTo>
                    <a:pt x="174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2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7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100" y="93"/>
                  </a:lnTo>
                  <a:lnTo>
                    <a:pt x="132" y="67"/>
                  </a:lnTo>
                  <a:lnTo>
                    <a:pt x="168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7" y="16"/>
                  </a:lnTo>
                  <a:lnTo>
                    <a:pt x="261" y="12"/>
                  </a:lnTo>
                  <a:lnTo>
                    <a:pt x="274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10989A05-1408-7A4C-B243-B15FC976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1401"/>
              <a:ext cx="153" cy="153"/>
            </a:xfrm>
            <a:custGeom>
              <a:avLst/>
              <a:gdLst>
                <a:gd name="T0" fmla="*/ 306 w 612"/>
                <a:gd name="T1" fmla="*/ 0 h 613"/>
                <a:gd name="T2" fmla="*/ 351 w 612"/>
                <a:gd name="T3" fmla="*/ 3 h 613"/>
                <a:gd name="T4" fmla="*/ 395 w 612"/>
                <a:gd name="T5" fmla="*/ 13 h 613"/>
                <a:gd name="T6" fmla="*/ 436 w 612"/>
                <a:gd name="T7" fmla="*/ 28 h 613"/>
                <a:gd name="T8" fmla="*/ 474 w 612"/>
                <a:gd name="T9" fmla="*/ 48 h 613"/>
                <a:gd name="T10" fmla="*/ 507 w 612"/>
                <a:gd name="T11" fmla="*/ 74 h 613"/>
                <a:gd name="T12" fmla="*/ 538 w 612"/>
                <a:gd name="T13" fmla="*/ 105 h 613"/>
                <a:gd name="T14" fmla="*/ 564 w 612"/>
                <a:gd name="T15" fmla="*/ 139 h 613"/>
                <a:gd name="T16" fmla="*/ 584 w 612"/>
                <a:gd name="T17" fmla="*/ 177 h 613"/>
                <a:gd name="T18" fmla="*/ 599 w 612"/>
                <a:gd name="T19" fmla="*/ 217 h 613"/>
                <a:gd name="T20" fmla="*/ 610 w 612"/>
                <a:gd name="T21" fmla="*/ 261 h 613"/>
                <a:gd name="T22" fmla="*/ 612 w 612"/>
                <a:gd name="T23" fmla="*/ 306 h 613"/>
                <a:gd name="T24" fmla="*/ 610 w 612"/>
                <a:gd name="T25" fmla="*/ 351 h 613"/>
                <a:gd name="T26" fmla="*/ 599 w 612"/>
                <a:gd name="T27" fmla="*/ 394 h 613"/>
                <a:gd name="T28" fmla="*/ 584 w 612"/>
                <a:gd name="T29" fmla="*/ 436 h 613"/>
                <a:gd name="T30" fmla="*/ 564 w 612"/>
                <a:gd name="T31" fmla="*/ 472 h 613"/>
                <a:gd name="T32" fmla="*/ 538 w 612"/>
                <a:gd name="T33" fmla="*/ 507 h 613"/>
                <a:gd name="T34" fmla="*/ 507 w 612"/>
                <a:gd name="T35" fmla="*/ 538 h 613"/>
                <a:gd name="T36" fmla="*/ 474 w 612"/>
                <a:gd name="T37" fmla="*/ 563 h 613"/>
                <a:gd name="T38" fmla="*/ 436 w 612"/>
                <a:gd name="T39" fmla="*/ 584 h 613"/>
                <a:gd name="T40" fmla="*/ 395 w 612"/>
                <a:gd name="T41" fmla="*/ 600 h 613"/>
                <a:gd name="T42" fmla="*/ 351 w 612"/>
                <a:gd name="T43" fmla="*/ 609 h 613"/>
                <a:gd name="T44" fmla="*/ 306 w 612"/>
                <a:gd name="T45" fmla="*/ 613 h 613"/>
                <a:gd name="T46" fmla="*/ 261 w 612"/>
                <a:gd name="T47" fmla="*/ 609 h 613"/>
                <a:gd name="T48" fmla="*/ 219 w 612"/>
                <a:gd name="T49" fmla="*/ 600 h 613"/>
                <a:gd name="T50" fmla="*/ 177 w 612"/>
                <a:gd name="T51" fmla="*/ 584 h 613"/>
                <a:gd name="T52" fmla="*/ 140 w 612"/>
                <a:gd name="T53" fmla="*/ 563 h 613"/>
                <a:gd name="T54" fmla="*/ 106 w 612"/>
                <a:gd name="T55" fmla="*/ 538 h 613"/>
                <a:gd name="T56" fmla="*/ 75 w 612"/>
                <a:gd name="T57" fmla="*/ 507 h 613"/>
                <a:gd name="T58" fmla="*/ 50 w 612"/>
                <a:gd name="T59" fmla="*/ 472 h 613"/>
                <a:gd name="T60" fmla="*/ 29 w 612"/>
                <a:gd name="T61" fmla="*/ 436 h 613"/>
                <a:gd name="T62" fmla="*/ 13 w 612"/>
                <a:gd name="T63" fmla="*/ 394 h 613"/>
                <a:gd name="T64" fmla="*/ 4 w 612"/>
                <a:gd name="T65" fmla="*/ 351 h 613"/>
                <a:gd name="T66" fmla="*/ 0 w 612"/>
                <a:gd name="T67" fmla="*/ 306 h 613"/>
                <a:gd name="T68" fmla="*/ 4 w 612"/>
                <a:gd name="T69" fmla="*/ 261 h 613"/>
                <a:gd name="T70" fmla="*/ 13 w 612"/>
                <a:gd name="T71" fmla="*/ 217 h 613"/>
                <a:gd name="T72" fmla="*/ 29 w 612"/>
                <a:gd name="T73" fmla="*/ 177 h 613"/>
                <a:gd name="T74" fmla="*/ 50 w 612"/>
                <a:gd name="T75" fmla="*/ 139 h 613"/>
                <a:gd name="T76" fmla="*/ 75 w 612"/>
                <a:gd name="T77" fmla="*/ 105 h 613"/>
                <a:gd name="T78" fmla="*/ 106 w 612"/>
                <a:gd name="T79" fmla="*/ 74 h 613"/>
                <a:gd name="T80" fmla="*/ 140 w 612"/>
                <a:gd name="T81" fmla="*/ 48 h 613"/>
                <a:gd name="T82" fmla="*/ 177 w 612"/>
                <a:gd name="T83" fmla="*/ 28 h 613"/>
                <a:gd name="T84" fmla="*/ 219 w 612"/>
                <a:gd name="T85" fmla="*/ 13 h 613"/>
                <a:gd name="T86" fmla="*/ 261 w 612"/>
                <a:gd name="T87" fmla="*/ 3 h 613"/>
                <a:gd name="T88" fmla="*/ 306 w 612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7" y="74"/>
                  </a:lnTo>
                  <a:lnTo>
                    <a:pt x="538" y="105"/>
                  </a:lnTo>
                  <a:lnTo>
                    <a:pt x="564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10" y="261"/>
                  </a:lnTo>
                  <a:lnTo>
                    <a:pt x="612" y="306"/>
                  </a:lnTo>
                  <a:lnTo>
                    <a:pt x="610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4" y="563"/>
                  </a:lnTo>
                  <a:lnTo>
                    <a:pt x="436" y="584"/>
                  </a:lnTo>
                  <a:lnTo>
                    <a:pt x="395" y="600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1" y="609"/>
                  </a:lnTo>
                  <a:lnTo>
                    <a:pt x="219" y="600"/>
                  </a:lnTo>
                  <a:lnTo>
                    <a:pt x="177" y="584"/>
                  </a:lnTo>
                  <a:lnTo>
                    <a:pt x="140" y="563"/>
                  </a:lnTo>
                  <a:lnTo>
                    <a:pt x="106" y="538"/>
                  </a:lnTo>
                  <a:lnTo>
                    <a:pt x="75" y="507"/>
                  </a:lnTo>
                  <a:lnTo>
                    <a:pt x="50" y="472"/>
                  </a:lnTo>
                  <a:lnTo>
                    <a:pt x="29" y="436"/>
                  </a:lnTo>
                  <a:lnTo>
                    <a:pt x="13" y="394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7"/>
                  </a:lnTo>
                  <a:lnTo>
                    <a:pt x="29" y="177"/>
                  </a:lnTo>
                  <a:lnTo>
                    <a:pt x="50" y="139"/>
                  </a:lnTo>
                  <a:lnTo>
                    <a:pt x="75" y="105"/>
                  </a:lnTo>
                  <a:lnTo>
                    <a:pt x="106" y="74"/>
                  </a:lnTo>
                  <a:lnTo>
                    <a:pt x="140" y="48"/>
                  </a:lnTo>
                  <a:lnTo>
                    <a:pt x="177" y="28"/>
                  </a:lnTo>
                  <a:lnTo>
                    <a:pt x="219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52A14582-9A56-2745-8F5A-1E7ABF7F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" y="1572"/>
              <a:ext cx="260" cy="445"/>
            </a:xfrm>
            <a:custGeom>
              <a:avLst/>
              <a:gdLst>
                <a:gd name="T0" fmla="*/ 327 w 1041"/>
                <a:gd name="T1" fmla="*/ 1 h 1780"/>
                <a:gd name="T2" fmla="*/ 366 w 1041"/>
                <a:gd name="T3" fmla="*/ 19 h 1780"/>
                <a:gd name="T4" fmla="*/ 674 w 1041"/>
                <a:gd name="T5" fmla="*/ 19 h 1780"/>
                <a:gd name="T6" fmla="*/ 714 w 1041"/>
                <a:gd name="T7" fmla="*/ 1 h 1780"/>
                <a:gd name="T8" fmla="*/ 756 w 1041"/>
                <a:gd name="T9" fmla="*/ 4 h 1780"/>
                <a:gd name="T10" fmla="*/ 768 w 1041"/>
                <a:gd name="T11" fmla="*/ 9 h 1780"/>
                <a:gd name="T12" fmla="*/ 794 w 1041"/>
                <a:gd name="T13" fmla="*/ 16 h 1780"/>
                <a:gd name="T14" fmla="*/ 822 w 1041"/>
                <a:gd name="T15" fmla="*/ 24 h 1780"/>
                <a:gd name="T16" fmla="*/ 833 w 1041"/>
                <a:gd name="T17" fmla="*/ 29 h 1780"/>
                <a:gd name="T18" fmla="*/ 910 w 1041"/>
                <a:gd name="T19" fmla="*/ 67 h 1780"/>
                <a:gd name="T20" fmla="*/ 971 w 1041"/>
                <a:gd name="T21" fmla="*/ 123 h 1780"/>
                <a:gd name="T22" fmla="*/ 1015 w 1041"/>
                <a:gd name="T23" fmla="*/ 193 h 1780"/>
                <a:gd name="T24" fmla="*/ 1038 w 1041"/>
                <a:gd name="T25" fmla="*/ 273 h 1780"/>
                <a:gd name="T26" fmla="*/ 1041 w 1041"/>
                <a:gd name="T27" fmla="*/ 781 h 1780"/>
                <a:gd name="T28" fmla="*/ 1035 w 1041"/>
                <a:gd name="T29" fmla="*/ 815 h 1780"/>
                <a:gd name="T30" fmla="*/ 871 w 1041"/>
                <a:gd name="T31" fmla="*/ 1067 h 1780"/>
                <a:gd name="T32" fmla="*/ 868 w 1041"/>
                <a:gd name="T33" fmla="*/ 1713 h 1780"/>
                <a:gd name="T34" fmla="*/ 844 w 1041"/>
                <a:gd name="T35" fmla="*/ 1754 h 1780"/>
                <a:gd name="T36" fmla="*/ 804 w 1041"/>
                <a:gd name="T37" fmla="*/ 1777 h 1780"/>
                <a:gd name="T38" fmla="*/ 262 w 1041"/>
                <a:gd name="T39" fmla="*/ 1780 h 1780"/>
                <a:gd name="T40" fmla="*/ 216 w 1041"/>
                <a:gd name="T41" fmla="*/ 1768 h 1780"/>
                <a:gd name="T42" fmla="*/ 182 w 1041"/>
                <a:gd name="T43" fmla="*/ 1735 h 1780"/>
                <a:gd name="T44" fmla="*/ 171 w 1041"/>
                <a:gd name="T45" fmla="*/ 1688 h 1780"/>
                <a:gd name="T46" fmla="*/ 15 w 1041"/>
                <a:gd name="T47" fmla="*/ 831 h 1780"/>
                <a:gd name="T48" fmla="*/ 1 w 1041"/>
                <a:gd name="T49" fmla="*/ 798 h 1780"/>
                <a:gd name="T50" fmla="*/ 0 w 1041"/>
                <a:gd name="T51" fmla="*/ 316 h 1780"/>
                <a:gd name="T52" fmla="*/ 12 w 1041"/>
                <a:gd name="T53" fmla="*/ 232 h 1780"/>
                <a:gd name="T54" fmla="*/ 46 w 1041"/>
                <a:gd name="T55" fmla="*/ 156 h 1780"/>
                <a:gd name="T56" fmla="*/ 98 w 1041"/>
                <a:gd name="T57" fmla="*/ 93 h 1780"/>
                <a:gd name="T58" fmla="*/ 167 w 1041"/>
                <a:gd name="T59" fmla="*/ 45 h 1780"/>
                <a:gd name="T60" fmla="*/ 211 w 1041"/>
                <a:gd name="T61" fmla="*/ 28 h 1780"/>
                <a:gd name="T62" fmla="*/ 232 w 1041"/>
                <a:gd name="T63" fmla="*/ 20 h 1780"/>
                <a:gd name="T64" fmla="*/ 261 w 1041"/>
                <a:gd name="T65" fmla="*/ 12 h 1780"/>
                <a:gd name="T66" fmla="*/ 282 w 1041"/>
                <a:gd name="T67" fmla="*/ 5 h 1780"/>
                <a:gd name="T68" fmla="*/ 307 w 1041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1780">
                  <a:moveTo>
                    <a:pt x="307" y="0"/>
                  </a:moveTo>
                  <a:lnTo>
                    <a:pt x="327" y="1"/>
                  </a:lnTo>
                  <a:lnTo>
                    <a:pt x="348" y="7"/>
                  </a:lnTo>
                  <a:lnTo>
                    <a:pt x="366" y="19"/>
                  </a:lnTo>
                  <a:lnTo>
                    <a:pt x="520" y="134"/>
                  </a:lnTo>
                  <a:lnTo>
                    <a:pt x="674" y="19"/>
                  </a:lnTo>
                  <a:lnTo>
                    <a:pt x="693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0" y="12"/>
                  </a:lnTo>
                  <a:lnTo>
                    <a:pt x="794" y="16"/>
                  </a:lnTo>
                  <a:lnTo>
                    <a:pt x="808" y="20"/>
                  </a:lnTo>
                  <a:lnTo>
                    <a:pt x="822" y="24"/>
                  </a:lnTo>
                  <a:lnTo>
                    <a:pt x="830" y="28"/>
                  </a:lnTo>
                  <a:lnTo>
                    <a:pt x="833" y="29"/>
                  </a:lnTo>
                  <a:lnTo>
                    <a:pt x="874" y="45"/>
                  </a:lnTo>
                  <a:lnTo>
                    <a:pt x="910" y="67"/>
                  </a:lnTo>
                  <a:lnTo>
                    <a:pt x="942" y="93"/>
                  </a:lnTo>
                  <a:lnTo>
                    <a:pt x="971" y="123"/>
                  </a:lnTo>
                  <a:lnTo>
                    <a:pt x="996" y="156"/>
                  </a:lnTo>
                  <a:lnTo>
                    <a:pt x="1015" y="193"/>
                  </a:lnTo>
                  <a:lnTo>
                    <a:pt x="1029" y="232"/>
                  </a:lnTo>
                  <a:lnTo>
                    <a:pt x="1038" y="273"/>
                  </a:lnTo>
                  <a:lnTo>
                    <a:pt x="1041" y="316"/>
                  </a:lnTo>
                  <a:lnTo>
                    <a:pt x="1041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58" y="1735"/>
                  </a:lnTo>
                  <a:lnTo>
                    <a:pt x="844" y="1754"/>
                  </a:lnTo>
                  <a:lnTo>
                    <a:pt x="826" y="1768"/>
                  </a:lnTo>
                  <a:lnTo>
                    <a:pt x="804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7" y="1777"/>
                  </a:lnTo>
                  <a:lnTo>
                    <a:pt x="216" y="1768"/>
                  </a:lnTo>
                  <a:lnTo>
                    <a:pt x="197" y="1754"/>
                  </a:lnTo>
                  <a:lnTo>
                    <a:pt x="182" y="1735"/>
                  </a:lnTo>
                  <a:lnTo>
                    <a:pt x="173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1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6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98" y="93"/>
                  </a:lnTo>
                  <a:lnTo>
                    <a:pt x="131" y="67"/>
                  </a:lnTo>
                  <a:lnTo>
                    <a:pt x="167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6" y="16"/>
                  </a:lnTo>
                  <a:lnTo>
                    <a:pt x="261" y="12"/>
                  </a:lnTo>
                  <a:lnTo>
                    <a:pt x="273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6A606E44-CABC-3A4B-B0CD-8532085C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270"/>
              <a:ext cx="198" cy="198"/>
            </a:xfrm>
            <a:custGeom>
              <a:avLst/>
              <a:gdLst>
                <a:gd name="T0" fmla="*/ 394 w 789"/>
                <a:gd name="T1" fmla="*/ 0 h 791"/>
                <a:gd name="T2" fmla="*/ 448 w 789"/>
                <a:gd name="T3" fmla="*/ 4 h 791"/>
                <a:gd name="T4" fmla="*/ 499 w 789"/>
                <a:gd name="T5" fmla="*/ 14 h 791"/>
                <a:gd name="T6" fmla="*/ 547 w 789"/>
                <a:gd name="T7" fmla="*/ 31 h 791"/>
                <a:gd name="T8" fmla="*/ 594 w 789"/>
                <a:gd name="T9" fmla="*/ 55 h 791"/>
                <a:gd name="T10" fmla="*/ 635 w 789"/>
                <a:gd name="T11" fmla="*/ 83 h 791"/>
                <a:gd name="T12" fmla="*/ 673 w 789"/>
                <a:gd name="T13" fmla="*/ 117 h 791"/>
                <a:gd name="T14" fmla="*/ 706 w 789"/>
                <a:gd name="T15" fmla="*/ 155 h 791"/>
                <a:gd name="T16" fmla="*/ 735 w 789"/>
                <a:gd name="T17" fmla="*/ 196 h 791"/>
                <a:gd name="T18" fmla="*/ 758 w 789"/>
                <a:gd name="T19" fmla="*/ 242 h 791"/>
                <a:gd name="T20" fmla="*/ 775 w 789"/>
                <a:gd name="T21" fmla="*/ 291 h 791"/>
                <a:gd name="T22" fmla="*/ 786 w 789"/>
                <a:gd name="T23" fmla="*/ 342 h 791"/>
                <a:gd name="T24" fmla="*/ 789 w 789"/>
                <a:gd name="T25" fmla="*/ 396 h 791"/>
                <a:gd name="T26" fmla="*/ 786 w 789"/>
                <a:gd name="T27" fmla="*/ 449 h 791"/>
                <a:gd name="T28" fmla="*/ 775 w 789"/>
                <a:gd name="T29" fmla="*/ 500 h 791"/>
                <a:gd name="T30" fmla="*/ 758 w 789"/>
                <a:gd name="T31" fmla="*/ 550 h 791"/>
                <a:gd name="T32" fmla="*/ 735 w 789"/>
                <a:gd name="T33" fmla="*/ 595 h 791"/>
                <a:gd name="T34" fmla="*/ 706 w 789"/>
                <a:gd name="T35" fmla="*/ 637 h 791"/>
                <a:gd name="T36" fmla="*/ 673 w 789"/>
                <a:gd name="T37" fmla="*/ 675 h 791"/>
                <a:gd name="T38" fmla="*/ 635 w 789"/>
                <a:gd name="T39" fmla="*/ 709 h 791"/>
                <a:gd name="T40" fmla="*/ 594 w 789"/>
                <a:gd name="T41" fmla="*/ 737 h 791"/>
                <a:gd name="T42" fmla="*/ 547 w 789"/>
                <a:gd name="T43" fmla="*/ 760 h 791"/>
                <a:gd name="T44" fmla="*/ 499 w 789"/>
                <a:gd name="T45" fmla="*/ 777 h 791"/>
                <a:gd name="T46" fmla="*/ 448 w 789"/>
                <a:gd name="T47" fmla="*/ 788 h 791"/>
                <a:gd name="T48" fmla="*/ 394 w 789"/>
                <a:gd name="T49" fmla="*/ 791 h 791"/>
                <a:gd name="T50" fmla="*/ 341 w 789"/>
                <a:gd name="T51" fmla="*/ 788 h 791"/>
                <a:gd name="T52" fmla="*/ 289 w 789"/>
                <a:gd name="T53" fmla="*/ 777 h 791"/>
                <a:gd name="T54" fmla="*/ 240 w 789"/>
                <a:gd name="T55" fmla="*/ 760 h 791"/>
                <a:gd name="T56" fmla="*/ 195 w 789"/>
                <a:gd name="T57" fmla="*/ 737 h 791"/>
                <a:gd name="T58" fmla="*/ 154 w 789"/>
                <a:gd name="T59" fmla="*/ 709 h 791"/>
                <a:gd name="T60" fmla="*/ 116 w 789"/>
                <a:gd name="T61" fmla="*/ 675 h 791"/>
                <a:gd name="T62" fmla="*/ 81 w 789"/>
                <a:gd name="T63" fmla="*/ 637 h 791"/>
                <a:gd name="T64" fmla="*/ 53 w 789"/>
                <a:gd name="T65" fmla="*/ 595 h 791"/>
                <a:gd name="T66" fmla="*/ 30 w 789"/>
                <a:gd name="T67" fmla="*/ 550 h 791"/>
                <a:gd name="T68" fmla="*/ 14 w 789"/>
                <a:gd name="T69" fmla="*/ 500 h 791"/>
                <a:gd name="T70" fmla="*/ 3 w 789"/>
                <a:gd name="T71" fmla="*/ 449 h 791"/>
                <a:gd name="T72" fmla="*/ 0 w 789"/>
                <a:gd name="T73" fmla="*/ 396 h 791"/>
                <a:gd name="T74" fmla="*/ 3 w 789"/>
                <a:gd name="T75" fmla="*/ 342 h 791"/>
                <a:gd name="T76" fmla="*/ 14 w 789"/>
                <a:gd name="T77" fmla="*/ 291 h 791"/>
                <a:gd name="T78" fmla="*/ 30 w 789"/>
                <a:gd name="T79" fmla="*/ 242 h 791"/>
                <a:gd name="T80" fmla="*/ 53 w 789"/>
                <a:gd name="T81" fmla="*/ 196 h 791"/>
                <a:gd name="T82" fmla="*/ 81 w 789"/>
                <a:gd name="T83" fmla="*/ 155 h 791"/>
                <a:gd name="T84" fmla="*/ 116 w 789"/>
                <a:gd name="T85" fmla="*/ 117 h 791"/>
                <a:gd name="T86" fmla="*/ 154 w 789"/>
                <a:gd name="T87" fmla="*/ 83 h 791"/>
                <a:gd name="T88" fmla="*/ 195 w 789"/>
                <a:gd name="T89" fmla="*/ 55 h 791"/>
                <a:gd name="T90" fmla="*/ 240 w 789"/>
                <a:gd name="T91" fmla="*/ 31 h 791"/>
                <a:gd name="T92" fmla="*/ 289 w 789"/>
                <a:gd name="T93" fmla="*/ 14 h 791"/>
                <a:gd name="T94" fmla="*/ 341 w 789"/>
                <a:gd name="T95" fmla="*/ 4 h 791"/>
                <a:gd name="T96" fmla="*/ 394 w 789"/>
                <a:gd name="T9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1">
                  <a:moveTo>
                    <a:pt x="394" y="0"/>
                  </a:moveTo>
                  <a:lnTo>
                    <a:pt x="448" y="4"/>
                  </a:lnTo>
                  <a:lnTo>
                    <a:pt x="499" y="14"/>
                  </a:lnTo>
                  <a:lnTo>
                    <a:pt x="547" y="31"/>
                  </a:lnTo>
                  <a:lnTo>
                    <a:pt x="594" y="55"/>
                  </a:lnTo>
                  <a:lnTo>
                    <a:pt x="635" y="83"/>
                  </a:lnTo>
                  <a:lnTo>
                    <a:pt x="673" y="117"/>
                  </a:lnTo>
                  <a:lnTo>
                    <a:pt x="706" y="155"/>
                  </a:lnTo>
                  <a:lnTo>
                    <a:pt x="735" y="196"/>
                  </a:lnTo>
                  <a:lnTo>
                    <a:pt x="758" y="242"/>
                  </a:lnTo>
                  <a:lnTo>
                    <a:pt x="775" y="291"/>
                  </a:lnTo>
                  <a:lnTo>
                    <a:pt x="786" y="342"/>
                  </a:lnTo>
                  <a:lnTo>
                    <a:pt x="789" y="396"/>
                  </a:lnTo>
                  <a:lnTo>
                    <a:pt x="786" y="449"/>
                  </a:lnTo>
                  <a:lnTo>
                    <a:pt x="775" y="500"/>
                  </a:lnTo>
                  <a:lnTo>
                    <a:pt x="758" y="550"/>
                  </a:lnTo>
                  <a:lnTo>
                    <a:pt x="735" y="595"/>
                  </a:lnTo>
                  <a:lnTo>
                    <a:pt x="706" y="637"/>
                  </a:lnTo>
                  <a:lnTo>
                    <a:pt x="673" y="675"/>
                  </a:lnTo>
                  <a:lnTo>
                    <a:pt x="635" y="709"/>
                  </a:lnTo>
                  <a:lnTo>
                    <a:pt x="594" y="737"/>
                  </a:lnTo>
                  <a:lnTo>
                    <a:pt x="547" y="760"/>
                  </a:lnTo>
                  <a:lnTo>
                    <a:pt x="499" y="777"/>
                  </a:lnTo>
                  <a:lnTo>
                    <a:pt x="448" y="788"/>
                  </a:lnTo>
                  <a:lnTo>
                    <a:pt x="394" y="791"/>
                  </a:lnTo>
                  <a:lnTo>
                    <a:pt x="341" y="788"/>
                  </a:lnTo>
                  <a:lnTo>
                    <a:pt x="289" y="777"/>
                  </a:lnTo>
                  <a:lnTo>
                    <a:pt x="240" y="760"/>
                  </a:lnTo>
                  <a:lnTo>
                    <a:pt x="195" y="737"/>
                  </a:lnTo>
                  <a:lnTo>
                    <a:pt x="154" y="709"/>
                  </a:lnTo>
                  <a:lnTo>
                    <a:pt x="116" y="675"/>
                  </a:lnTo>
                  <a:lnTo>
                    <a:pt x="81" y="637"/>
                  </a:lnTo>
                  <a:lnTo>
                    <a:pt x="53" y="595"/>
                  </a:lnTo>
                  <a:lnTo>
                    <a:pt x="30" y="550"/>
                  </a:lnTo>
                  <a:lnTo>
                    <a:pt x="14" y="500"/>
                  </a:lnTo>
                  <a:lnTo>
                    <a:pt x="3" y="449"/>
                  </a:lnTo>
                  <a:lnTo>
                    <a:pt x="0" y="396"/>
                  </a:lnTo>
                  <a:lnTo>
                    <a:pt x="3" y="342"/>
                  </a:lnTo>
                  <a:lnTo>
                    <a:pt x="14" y="291"/>
                  </a:lnTo>
                  <a:lnTo>
                    <a:pt x="30" y="242"/>
                  </a:lnTo>
                  <a:lnTo>
                    <a:pt x="53" y="196"/>
                  </a:lnTo>
                  <a:lnTo>
                    <a:pt x="81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5" y="55"/>
                  </a:lnTo>
                  <a:lnTo>
                    <a:pt x="240" y="31"/>
                  </a:lnTo>
                  <a:lnTo>
                    <a:pt x="289" y="14"/>
                  </a:lnTo>
                  <a:lnTo>
                    <a:pt x="341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2BFF61FD-6A8A-C74D-B72F-7C436213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507"/>
              <a:ext cx="336" cy="611"/>
            </a:xfrm>
            <a:custGeom>
              <a:avLst/>
              <a:gdLst>
                <a:gd name="T0" fmla="*/ 377 w 1346"/>
                <a:gd name="T1" fmla="*/ 2 h 2442"/>
                <a:gd name="T2" fmla="*/ 396 w 1346"/>
                <a:gd name="T3" fmla="*/ 22 h 2442"/>
                <a:gd name="T4" fmla="*/ 641 w 1346"/>
                <a:gd name="T5" fmla="*/ 688 h 2442"/>
                <a:gd name="T6" fmla="*/ 666 w 1346"/>
                <a:gd name="T7" fmla="*/ 702 h 2442"/>
                <a:gd name="T8" fmla="*/ 694 w 1346"/>
                <a:gd name="T9" fmla="*/ 697 h 2442"/>
                <a:gd name="T10" fmla="*/ 714 w 1346"/>
                <a:gd name="T11" fmla="*/ 673 h 2442"/>
                <a:gd name="T12" fmla="*/ 957 w 1346"/>
                <a:gd name="T13" fmla="*/ 11 h 2442"/>
                <a:gd name="T14" fmla="*/ 981 w 1346"/>
                <a:gd name="T15" fmla="*/ 0 h 2442"/>
                <a:gd name="T16" fmla="*/ 1106 w 1346"/>
                <a:gd name="T17" fmla="*/ 36 h 2442"/>
                <a:gd name="T18" fmla="*/ 1148 w 1346"/>
                <a:gd name="T19" fmla="*/ 52 h 2442"/>
                <a:gd name="T20" fmla="*/ 1221 w 1346"/>
                <a:gd name="T21" fmla="*/ 100 h 2442"/>
                <a:gd name="T22" fmla="*/ 1281 w 1346"/>
                <a:gd name="T23" fmla="*/ 163 h 2442"/>
                <a:gd name="T24" fmla="*/ 1322 w 1346"/>
                <a:gd name="T25" fmla="*/ 237 h 2442"/>
                <a:gd name="T26" fmla="*/ 1343 w 1346"/>
                <a:gd name="T27" fmla="*/ 322 h 2442"/>
                <a:gd name="T28" fmla="*/ 1346 w 1346"/>
                <a:gd name="T29" fmla="*/ 1057 h 2442"/>
                <a:gd name="T30" fmla="*/ 1341 w 1346"/>
                <a:gd name="T31" fmla="*/ 1077 h 2442"/>
                <a:gd name="T32" fmla="*/ 1093 w 1346"/>
                <a:gd name="T33" fmla="*/ 2408 h 2442"/>
                <a:gd name="T34" fmla="*/ 1083 w 1346"/>
                <a:gd name="T35" fmla="*/ 2433 h 2442"/>
                <a:gd name="T36" fmla="*/ 1059 w 1346"/>
                <a:gd name="T37" fmla="*/ 2442 h 2442"/>
                <a:gd name="T38" fmla="*/ 275 w 1346"/>
                <a:gd name="T39" fmla="*/ 2440 h 2442"/>
                <a:gd name="T40" fmla="*/ 256 w 1346"/>
                <a:gd name="T41" fmla="*/ 2421 h 2442"/>
                <a:gd name="T42" fmla="*/ 254 w 1346"/>
                <a:gd name="T43" fmla="*/ 1454 h 2442"/>
                <a:gd name="T44" fmla="*/ 2 w 1346"/>
                <a:gd name="T45" fmla="*/ 1068 h 2442"/>
                <a:gd name="T46" fmla="*/ 0 w 1346"/>
                <a:gd name="T47" fmla="*/ 368 h 2442"/>
                <a:gd name="T48" fmla="*/ 12 w 1346"/>
                <a:gd name="T49" fmla="*/ 280 h 2442"/>
                <a:gd name="T50" fmla="*/ 44 w 1346"/>
                <a:gd name="T51" fmla="*/ 199 h 2442"/>
                <a:gd name="T52" fmla="*/ 94 w 1346"/>
                <a:gd name="T53" fmla="*/ 131 h 2442"/>
                <a:gd name="T54" fmla="*/ 160 w 1346"/>
                <a:gd name="T55" fmla="*/ 75 h 2442"/>
                <a:gd name="T56" fmla="*/ 241 w 1346"/>
                <a:gd name="T57" fmla="*/ 36 h 2442"/>
                <a:gd name="T58" fmla="*/ 253 w 1346"/>
                <a:gd name="T59" fmla="*/ 32 h 2442"/>
                <a:gd name="T60" fmla="*/ 282 w 1346"/>
                <a:gd name="T61" fmla="*/ 22 h 2442"/>
                <a:gd name="T62" fmla="*/ 319 w 1346"/>
                <a:gd name="T63" fmla="*/ 12 h 2442"/>
                <a:gd name="T64" fmla="*/ 350 w 1346"/>
                <a:gd name="T65" fmla="*/ 3 h 2442"/>
                <a:gd name="T66" fmla="*/ 363 w 1346"/>
                <a:gd name="T67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6" h="2442">
                  <a:moveTo>
                    <a:pt x="363" y="0"/>
                  </a:moveTo>
                  <a:lnTo>
                    <a:pt x="377" y="2"/>
                  </a:lnTo>
                  <a:lnTo>
                    <a:pt x="389" y="11"/>
                  </a:lnTo>
                  <a:lnTo>
                    <a:pt x="396" y="22"/>
                  </a:lnTo>
                  <a:lnTo>
                    <a:pt x="633" y="673"/>
                  </a:lnTo>
                  <a:lnTo>
                    <a:pt x="641" y="688"/>
                  </a:lnTo>
                  <a:lnTo>
                    <a:pt x="652" y="697"/>
                  </a:lnTo>
                  <a:lnTo>
                    <a:pt x="666" y="702"/>
                  </a:lnTo>
                  <a:lnTo>
                    <a:pt x="681" y="702"/>
                  </a:lnTo>
                  <a:lnTo>
                    <a:pt x="694" y="697"/>
                  </a:lnTo>
                  <a:lnTo>
                    <a:pt x="705" y="688"/>
                  </a:lnTo>
                  <a:lnTo>
                    <a:pt x="714" y="673"/>
                  </a:lnTo>
                  <a:lnTo>
                    <a:pt x="951" y="22"/>
                  </a:lnTo>
                  <a:lnTo>
                    <a:pt x="957" y="11"/>
                  </a:lnTo>
                  <a:lnTo>
                    <a:pt x="968" y="3"/>
                  </a:lnTo>
                  <a:lnTo>
                    <a:pt x="981" y="0"/>
                  </a:lnTo>
                  <a:lnTo>
                    <a:pt x="994" y="1"/>
                  </a:lnTo>
                  <a:lnTo>
                    <a:pt x="1106" y="36"/>
                  </a:lnTo>
                  <a:lnTo>
                    <a:pt x="1107" y="36"/>
                  </a:lnTo>
                  <a:lnTo>
                    <a:pt x="1148" y="52"/>
                  </a:lnTo>
                  <a:lnTo>
                    <a:pt x="1187" y="74"/>
                  </a:lnTo>
                  <a:lnTo>
                    <a:pt x="1221" y="100"/>
                  </a:lnTo>
                  <a:lnTo>
                    <a:pt x="1253" y="129"/>
                  </a:lnTo>
                  <a:lnTo>
                    <a:pt x="1281" y="163"/>
                  </a:lnTo>
                  <a:lnTo>
                    <a:pt x="1303" y="198"/>
                  </a:lnTo>
                  <a:lnTo>
                    <a:pt x="1322" y="237"/>
                  </a:lnTo>
                  <a:lnTo>
                    <a:pt x="1335" y="279"/>
                  </a:lnTo>
                  <a:lnTo>
                    <a:pt x="1343" y="322"/>
                  </a:lnTo>
                  <a:lnTo>
                    <a:pt x="1346" y="367"/>
                  </a:lnTo>
                  <a:lnTo>
                    <a:pt x="1346" y="1057"/>
                  </a:lnTo>
                  <a:lnTo>
                    <a:pt x="1345" y="1068"/>
                  </a:lnTo>
                  <a:lnTo>
                    <a:pt x="1341" y="1077"/>
                  </a:lnTo>
                  <a:lnTo>
                    <a:pt x="1093" y="1454"/>
                  </a:lnTo>
                  <a:lnTo>
                    <a:pt x="1093" y="2408"/>
                  </a:lnTo>
                  <a:lnTo>
                    <a:pt x="1091" y="2421"/>
                  </a:lnTo>
                  <a:lnTo>
                    <a:pt x="1083" y="2433"/>
                  </a:lnTo>
                  <a:lnTo>
                    <a:pt x="1072" y="2440"/>
                  </a:lnTo>
                  <a:lnTo>
                    <a:pt x="1059" y="2442"/>
                  </a:lnTo>
                  <a:lnTo>
                    <a:pt x="288" y="2442"/>
                  </a:lnTo>
                  <a:lnTo>
                    <a:pt x="275" y="2440"/>
                  </a:lnTo>
                  <a:lnTo>
                    <a:pt x="263" y="2433"/>
                  </a:lnTo>
                  <a:lnTo>
                    <a:pt x="256" y="2421"/>
                  </a:lnTo>
                  <a:lnTo>
                    <a:pt x="254" y="2408"/>
                  </a:lnTo>
                  <a:lnTo>
                    <a:pt x="254" y="1454"/>
                  </a:lnTo>
                  <a:lnTo>
                    <a:pt x="6" y="1077"/>
                  </a:lnTo>
                  <a:lnTo>
                    <a:pt x="2" y="1068"/>
                  </a:lnTo>
                  <a:lnTo>
                    <a:pt x="0" y="1057"/>
                  </a:lnTo>
                  <a:lnTo>
                    <a:pt x="0" y="368"/>
                  </a:lnTo>
                  <a:lnTo>
                    <a:pt x="4" y="324"/>
                  </a:lnTo>
                  <a:lnTo>
                    <a:pt x="12" y="280"/>
                  </a:lnTo>
                  <a:lnTo>
                    <a:pt x="25" y="239"/>
                  </a:lnTo>
                  <a:lnTo>
                    <a:pt x="44" y="199"/>
                  </a:lnTo>
                  <a:lnTo>
                    <a:pt x="66" y="164"/>
                  </a:lnTo>
                  <a:lnTo>
                    <a:pt x="94" y="131"/>
                  </a:lnTo>
                  <a:lnTo>
                    <a:pt x="126" y="100"/>
                  </a:lnTo>
                  <a:lnTo>
                    <a:pt x="160" y="75"/>
                  </a:lnTo>
                  <a:lnTo>
                    <a:pt x="199" y="52"/>
                  </a:lnTo>
                  <a:lnTo>
                    <a:pt x="241" y="36"/>
                  </a:lnTo>
                  <a:lnTo>
                    <a:pt x="244" y="34"/>
                  </a:lnTo>
                  <a:lnTo>
                    <a:pt x="253" y="32"/>
                  </a:lnTo>
                  <a:lnTo>
                    <a:pt x="267" y="28"/>
                  </a:lnTo>
                  <a:lnTo>
                    <a:pt x="282" y="22"/>
                  </a:lnTo>
                  <a:lnTo>
                    <a:pt x="301" y="18"/>
                  </a:lnTo>
                  <a:lnTo>
                    <a:pt x="319" y="12"/>
                  </a:lnTo>
                  <a:lnTo>
                    <a:pt x="336" y="7"/>
                  </a:lnTo>
                  <a:lnTo>
                    <a:pt x="350" y="3"/>
                  </a:lnTo>
                  <a:lnTo>
                    <a:pt x="359" y="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D2576E04-7BA7-9A4A-B436-5099B4D0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1508"/>
              <a:ext cx="53" cy="136"/>
            </a:xfrm>
            <a:custGeom>
              <a:avLst/>
              <a:gdLst>
                <a:gd name="T0" fmla="*/ 51 w 211"/>
                <a:gd name="T1" fmla="*/ 0 h 543"/>
                <a:gd name="T2" fmla="*/ 159 w 211"/>
                <a:gd name="T3" fmla="*/ 0 h 543"/>
                <a:gd name="T4" fmla="*/ 173 w 211"/>
                <a:gd name="T5" fmla="*/ 2 h 543"/>
                <a:gd name="T6" fmla="*/ 187 w 211"/>
                <a:gd name="T7" fmla="*/ 7 h 543"/>
                <a:gd name="T8" fmla="*/ 198 w 211"/>
                <a:gd name="T9" fmla="*/ 16 h 543"/>
                <a:gd name="T10" fmla="*/ 206 w 211"/>
                <a:gd name="T11" fmla="*/ 30 h 543"/>
                <a:gd name="T12" fmla="*/ 211 w 211"/>
                <a:gd name="T13" fmla="*/ 45 h 543"/>
                <a:gd name="T14" fmla="*/ 210 w 211"/>
                <a:gd name="T15" fmla="*/ 60 h 543"/>
                <a:gd name="T16" fmla="*/ 205 w 211"/>
                <a:gd name="T17" fmla="*/ 76 h 543"/>
                <a:gd name="T18" fmla="*/ 147 w 211"/>
                <a:gd name="T19" fmla="*/ 163 h 543"/>
                <a:gd name="T20" fmla="*/ 174 w 211"/>
                <a:gd name="T21" fmla="*/ 391 h 543"/>
                <a:gd name="T22" fmla="*/ 121 w 211"/>
                <a:gd name="T23" fmla="*/ 533 h 543"/>
                <a:gd name="T24" fmla="*/ 116 w 211"/>
                <a:gd name="T25" fmla="*/ 539 h 543"/>
                <a:gd name="T26" fmla="*/ 109 w 211"/>
                <a:gd name="T27" fmla="*/ 543 h 543"/>
                <a:gd name="T28" fmla="*/ 102 w 211"/>
                <a:gd name="T29" fmla="*/ 543 h 543"/>
                <a:gd name="T30" fmla="*/ 95 w 211"/>
                <a:gd name="T31" fmla="*/ 539 h 543"/>
                <a:gd name="T32" fmla="*/ 90 w 211"/>
                <a:gd name="T33" fmla="*/ 533 h 543"/>
                <a:gd name="T34" fmla="*/ 37 w 211"/>
                <a:gd name="T35" fmla="*/ 391 h 543"/>
                <a:gd name="T36" fmla="*/ 64 w 211"/>
                <a:gd name="T37" fmla="*/ 163 h 543"/>
                <a:gd name="T38" fmla="*/ 6 w 211"/>
                <a:gd name="T39" fmla="*/ 76 h 543"/>
                <a:gd name="T40" fmla="*/ 0 w 211"/>
                <a:gd name="T41" fmla="*/ 60 h 543"/>
                <a:gd name="T42" fmla="*/ 0 w 211"/>
                <a:gd name="T43" fmla="*/ 45 h 543"/>
                <a:gd name="T44" fmla="*/ 4 w 211"/>
                <a:gd name="T45" fmla="*/ 30 h 543"/>
                <a:gd name="T46" fmla="*/ 13 w 211"/>
                <a:gd name="T47" fmla="*/ 16 h 543"/>
                <a:gd name="T48" fmla="*/ 24 w 211"/>
                <a:gd name="T49" fmla="*/ 7 h 543"/>
                <a:gd name="T50" fmla="*/ 37 w 211"/>
                <a:gd name="T51" fmla="*/ 2 h 543"/>
                <a:gd name="T52" fmla="*/ 51 w 211"/>
                <a:gd name="T5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543">
                  <a:moveTo>
                    <a:pt x="51" y="0"/>
                  </a:moveTo>
                  <a:lnTo>
                    <a:pt x="159" y="0"/>
                  </a:lnTo>
                  <a:lnTo>
                    <a:pt x="173" y="2"/>
                  </a:lnTo>
                  <a:lnTo>
                    <a:pt x="187" y="7"/>
                  </a:lnTo>
                  <a:lnTo>
                    <a:pt x="198" y="16"/>
                  </a:lnTo>
                  <a:lnTo>
                    <a:pt x="206" y="30"/>
                  </a:lnTo>
                  <a:lnTo>
                    <a:pt x="211" y="45"/>
                  </a:lnTo>
                  <a:lnTo>
                    <a:pt x="210" y="60"/>
                  </a:lnTo>
                  <a:lnTo>
                    <a:pt x="205" y="76"/>
                  </a:lnTo>
                  <a:lnTo>
                    <a:pt x="147" y="163"/>
                  </a:lnTo>
                  <a:lnTo>
                    <a:pt x="174" y="391"/>
                  </a:lnTo>
                  <a:lnTo>
                    <a:pt x="121" y="533"/>
                  </a:lnTo>
                  <a:lnTo>
                    <a:pt x="116" y="539"/>
                  </a:lnTo>
                  <a:lnTo>
                    <a:pt x="109" y="543"/>
                  </a:lnTo>
                  <a:lnTo>
                    <a:pt x="102" y="543"/>
                  </a:lnTo>
                  <a:lnTo>
                    <a:pt x="95" y="539"/>
                  </a:lnTo>
                  <a:lnTo>
                    <a:pt x="90" y="533"/>
                  </a:lnTo>
                  <a:lnTo>
                    <a:pt x="37" y="391"/>
                  </a:lnTo>
                  <a:lnTo>
                    <a:pt x="64" y="163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4" y="7"/>
                  </a:lnTo>
                  <a:lnTo>
                    <a:pt x="37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2327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6BE66E6-4B09-4562-B38A-AE5B0945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814" y="1193619"/>
            <a:ext cx="4035186" cy="403518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08995" y="1584959"/>
            <a:ext cx="741015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6000" kern="0" dirty="0">
                <a:latin typeface="+mj-lt"/>
              </a:rPr>
              <a:t>Чи є така можливість зараз в </a:t>
            </a:r>
            <a:r>
              <a:rPr lang="uk-UA" altLang="ru-RU" sz="6000" kern="0" dirty="0" smtClean="0">
                <a:latin typeface="+mj-lt"/>
              </a:rPr>
              <a:t>Україні</a:t>
            </a:r>
            <a:endParaRPr lang="uk-UA" altLang="ru-RU" sz="6000" kern="0" dirty="0">
              <a:latin typeface="+mj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12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10D5F398-14C9-2249-A353-A28F54FCB91C}"/>
              </a:ext>
            </a:extLst>
          </p:cNvPr>
          <p:cNvGrpSpPr/>
          <p:nvPr/>
        </p:nvGrpSpPr>
        <p:grpSpPr>
          <a:xfrm>
            <a:off x="689547" y="2211557"/>
            <a:ext cx="762454" cy="544116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xmlns="" id="{9388668F-F507-ED4B-81D5-2A061B948F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xmlns="" id="{A7E63978-07F4-3942-AF70-9D562EDC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xmlns="" id="{B0FF452F-C70E-B64F-B803-8628361D5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xmlns="" id="{969AD917-284B-E840-A997-608604CC04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xmlns="" id="{60ACF8AD-AD77-544D-AE67-384136AF0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E95CD2F8-EF25-F847-9BD7-2A9FF528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B6EC90D3-6560-A342-AFE9-9944D7223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506E1D8F-C373-1D4D-BCA0-593A5A578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xmlns="" id="{B39EA9DD-93E7-3444-8EEE-8B03AA18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xmlns="" id="{51E76FE1-510E-8849-A910-01EECF0F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4FB83C99-FD4D-A64D-BE80-23159609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16675A8F-C5B7-A345-9D3D-17A6558956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658" y="4529040"/>
            <a:ext cx="658286" cy="687184"/>
            <a:chOff x="5477" y="1143"/>
            <a:chExt cx="934" cy="975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733D5961-9781-604E-8C3B-54E04B34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143"/>
              <a:ext cx="690" cy="208"/>
            </a:xfrm>
            <a:custGeom>
              <a:avLst/>
              <a:gdLst>
                <a:gd name="T0" fmla="*/ 1485 w 2757"/>
                <a:gd name="T1" fmla="*/ 2 h 831"/>
                <a:gd name="T2" fmla="*/ 1695 w 2757"/>
                <a:gd name="T3" fmla="*/ 28 h 831"/>
                <a:gd name="T4" fmla="*/ 1897 w 2757"/>
                <a:gd name="T5" fmla="*/ 80 h 831"/>
                <a:gd name="T6" fmla="*/ 2090 w 2757"/>
                <a:gd name="T7" fmla="*/ 153 h 831"/>
                <a:gd name="T8" fmla="*/ 2272 w 2757"/>
                <a:gd name="T9" fmla="*/ 252 h 831"/>
                <a:gd name="T10" fmla="*/ 2442 w 2757"/>
                <a:gd name="T11" fmla="*/ 371 h 831"/>
                <a:gd name="T12" fmla="*/ 2597 w 2757"/>
                <a:gd name="T13" fmla="*/ 512 h 831"/>
                <a:gd name="T14" fmla="*/ 2737 w 2757"/>
                <a:gd name="T15" fmla="*/ 673 h 831"/>
                <a:gd name="T16" fmla="*/ 2755 w 2757"/>
                <a:gd name="T17" fmla="*/ 714 h 831"/>
                <a:gd name="T18" fmla="*/ 2754 w 2757"/>
                <a:gd name="T19" fmla="*/ 757 h 831"/>
                <a:gd name="T20" fmla="*/ 2735 w 2757"/>
                <a:gd name="T21" fmla="*/ 796 h 831"/>
                <a:gd name="T22" fmla="*/ 2699 w 2757"/>
                <a:gd name="T23" fmla="*/ 822 h 831"/>
                <a:gd name="T24" fmla="*/ 2659 w 2757"/>
                <a:gd name="T25" fmla="*/ 831 h 831"/>
                <a:gd name="T26" fmla="*/ 2616 w 2757"/>
                <a:gd name="T27" fmla="*/ 822 h 831"/>
                <a:gd name="T28" fmla="*/ 2581 w 2757"/>
                <a:gd name="T29" fmla="*/ 792 h 831"/>
                <a:gd name="T30" fmla="*/ 2457 w 2757"/>
                <a:gd name="T31" fmla="*/ 650 h 831"/>
                <a:gd name="T32" fmla="*/ 2320 w 2757"/>
                <a:gd name="T33" fmla="*/ 525 h 831"/>
                <a:gd name="T34" fmla="*/ 2169 w 2757"/>
                <a:gd name="T35" fmla="*/ 419 h 831"/>
                <a:gd name="T36" fmla="*/ 2008 w 2757"/>
                <a:gd name="T37" fmla="*/ 333 h 831"/>
                <a:gd name="T38" fmla="*/ 1837 w 2757"/>
                <a:gd name="T39" fmla="*/ 266 h 831"/>
                <a:gd name="T40" fmla="*/ 1658 w 2757"/>
                <a:gd name="T41" fmla="*/ 221 h 831"/>
                <a:gd name="T42" fmla="*/ 1473 w 2757"/>
                <a:gd name="T43" fmla="*/ 198 h 831"/>
                <a:gd name="T44" fmla="*/ 1284 w 2757"/>
                <a:gd name="T45" fmla="*/ 198 h 831"/>
                <a:gd name="T46" fmla="*/ 1099 w 2757"/>
                <a:gd name="T47" fmla="*/ 221 h 831"/>
                <a:gd name="T48" fmla="*/ 920 w 2757"/>
                <a:gd name="T49" fmla="*/ 266 h 831"/>
                <a:gd name="T50" fmla="*/ 749 w 2757"/>
                <a:gd name="T51" fmla="*/ 333 h 831"/>
                <a:gd name="T52" fmla="*/ 586 w 2757"/>
                <a:gd name="T53" fmla="*/ 419 h 831"/>
                <a:gd name="T54" fmla="*/ 436 w 2757"/>
                <a:gd name="T55" fmla="*/ 525 h 831"/>
                <a:gd name="T56" fmla="*/ 298 w 2757"/>
                <a:gd name="T57" fmla="*/ 650 h 831"/>
                <a:gd name="T58" fmla="*/ 175 w 2757"/>
                <a:gd name="T59" fmla="*/ 792 h 831"/>
                <a:gd name="T60" fmla="*/ 142 w 2757"/>
                <a:gd name="T61" fmla="*/ 821 h 831"/>
                <a:gd name="T62" fmla="*/ 100 w 2757"/>
                <a:gd name="T63" fmla="*/ 831 h 831"/>
                <a:gd name="T64" fmla="*/ 58 w 2757"/>
                <a:gd name="T65" fmla="*/ 823 h 831"/>
                <a:gd name="T66" fmla="*/ 22 w 2757"/>
                <a:gd name="T67" fmla="*/ 796 h 831"/>
                <a:gd name="T68" fmla="*/ 2 w 2757"/>
                <a:gd name="T69" fmla="*/ 757 h 831"/>
                <a:gd name="T70" fmla="*/ 2 w 2757"/>
                <a:gd name="T71" fmla="*/ 714 h 831"/>
                <a:gd name="T72" fmla="*/ 20 w 2757"/>
                <a:gd name="T73" fmla="*/ 673 h 831"/>
                <a:gd name="T74" fmla="*/ 158 w 2757"/>
                <a:gd name="T75" fmla="*/ 512 h 831"/>
                <a:gd name="T76" fmla="*/ 315 w 2757"/>
                <a:gd name="T77" fmla="*/ 371 h 831"/>
                <a:gd name="T78" fmla="*/ 484 w 2757"/>
                <a:gd name="T79" fmla="*/ 252 h 831"/>
                <a:gd name="T80" fmla="*/ 667 w 2757"/>
                <a:gd name="T81" fmla="*/ 153 h 831"/>
                <a:gd name="T82" fmla="*/ 860 w 2757"/>
                <a:gd name="T83" fmla="*/ 80 h 831"/>
                <a:gd name="T84" fmla="*/ 1062 w 2757"/>
                <a:gd name="T85" fmla="*/ 28 h 831"/>
                <a:gd name="T86" fmla="*/ 1272 w 2757"/>
                <a:gd name="T87" fmla="*/ 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7" h="831">
                  <a:moveTo>
                    <a:pt x="1378" y="0"/>
                  </a:moveTo>
                  <a:lnTo>
                    <a:pt x="1485" y="2"/>
                  </a:lnTo>
                  <a:lnTo>
                    <a:pt x="1591" y="12"/>
                  </a:lnTo>
                  <a:lnTo>
                    <a:pt x="1695" y="28"/>
                  </a:lnTo>
                  <a:lnTo>
                    <a:pt x="1797" y="51"/>
                  </a:lnTo>
                  <a:lnTo>
                    <a:pt x="1897" y="80"/>
                  </a:lnTo>
                  <a:lnTo>
                    <a:pt x="1995" y="113"/>
                  </a:lnTo>
                  <a:lnTo>
                    <a:pt x="2090" y="153"/>
                  </a:lnTo>
                  <a:lnTo>
                    <a:pt x="2182" y="200"/>
                  </a:lnTo>
                  <a:lnTo>
                    <a:pt x="2272" y="252"/>
                  </a:lnTo>
                  <a:lnTo>
                    <a:pt x="2359" y="309"/>
                  </a:lnTo>
                  <a:lnTo>
                    <a:pt x="2442" y="371"/>
                  </a:lnTo>
                  <a:lnTo>
                    <a:pt x="2521" y="439"/>
                  </a:lnTo>
                  <a:lnTo>
                    <a:pt x="2597" y="512"/>
                  </a:lnTo>
                  <a:lnTo>
                    <a:pt x="2670" y="590"/>
                  </a:lnTo>
                  <a:lnTo>
                    <a:pt x="2737" y="673"/>
                  </a:lnTo>
                  <a:lnTo>
                    <a:pt x="2749" y="694"/>
                  </a:lnTo>
                  <a:lnTo>
                    <a:pt x="2755" y="714"/>
                  </a:lnTo>
                  <a:lnTo>
                    <a:pt x="2757" y="735"/>
                  </a:lnTo>
                  <a:lnTo>
                    <a:pt x="2754" y="757"/>
                  </a:lnTo>
                  <a:lnTo>
                    <a:pt x="2747" y="777"/>
                  </a:lnTo>
                  <a:lnTo>
                    <a:pt x="2735" y="796"/>
                  </a:lnTo>
                  <a:lnTo>
                    <a:pt x="2718" y="811"/>
                  </a:lnTo>
                  <a:lnTo>
                    <a:pt x="2699" y="822"/>
                  </a:lnTo>
                  <a:lnTo>
                    <a:pt x="2680" y="829"/>
                  </a:lnTo>
                  <a:lnTo>
                    <a:pt x="2659" y="831"/>
                  </a:lnTo>
                  <a:lnTo>
                    <a:pt x="2638" y="829"/>
                  </a:lnTo>
                  <a:lnTo>
                    <a:pt x="2616" y="822"/>
                  </a:lnTo>
                  <a:lnTo>
                    <a:pt x="2597" y="809"/>
                  </a:lnTo>
                  <a:lnTo>
                    <a:pt x="2581" y="792"/>
                  </a:lnTo>
                  <a:lnTo>
                    <a:pt x="2521" y="719"/>
                  </a:lnTo>
                  <a:lnTo>
                    <a:pt x="2457" y="650"/>
                  </a:lnTo>
                  <a:lnTo>
                    <a:pt x="2391" y="584"/>
                  </a:lnTo>
                  <a:lnTo>
                    <a:pt x="2320" y="525"/>
                  </a:lnTo>
                  <a:lnTo>
                    <a:pt x="2246" y="469"/>
                  </a:lnTo>
                  <a:lnTo>
                    <a:pt x="2169" y="419"/>
                  </a:lnTo>
                  <a:lnTo>
                    <a:pt x="2090" y="373"/>
                  </a:lnTo>
                  <a:lnTo>
                    <a:pt x="2008" y="333"/>
                  </a:lnTo>
                  <a:lnTo>
                    <a:pt x="1924" y="297"/>
                  </a:lnTo>
                  <a:lnTo>
                    <a:pt x="1837" y="266"/>
                  </a:lnTo>
                  <a:lnTo>
                    <a:pt x="1748" y="241"/>
                  </a:lnTo>
                  <a:lnTo>
                    <a:pt x="1658" y="221"/>
                  </a:lnTo>
                  <a:lnTo>
                    <a:pt x="1566" y="207"/>
                  </a:lnTo>
                  <a:lnTo>
                    <a:pt x="1473" y="198"/>
                  </a:lnTo>
                  <a:lnTo>
                    <a:pt x="1378" y="196"/>
                  </a:lnTo>
                  <a:lnTo>
                    <a:pt x="1284" y="198"/>
                  </a:lnTo>
                  <a:lnTo>
                    <a:pt x="1190" y="207"/>
                  </a:lnTo>
                  <a:lnTo>
                    <a:pt x="1099" y="221"/>
                  </a:lnTo>
                  <a:lnTo>
                    <a:pt x="1009" y="241"/>
                  </a:lnTo>
                  <a:lnTo>
                    <a:pt x="920" y="266"/>
                  </a:lnTo>
                  <a:lnTo>
                    <a:pt x="833" y="297"/>
                  </a:lnTo>
                  <a:lnTo>
                    <a:pt x="749" y="333"/>
                  </a:lnTo>
                  <a:lnTo>
                    <a:pt x="666" y="373"/>
                  </a:lnTo>
                  <a:lnTo>
                    <a:pt x="586" y="419"/>
                  </a:lnTo>
                  <a:lnTo>
                    <a:pt x="511" y="469"/>
                  </a:lnTo>
                  <a:lnTo>
                    <a:pt x="436" y="525"/>
                  </a:lnTo>
                  <a:lnTo>
                    <a:pt x="366" y="584"/>
                  </a:lnTo>
                  <a:lnTo>
                    <a:pt x="298" y="650"/>
                  </a:lnTo>
                  <a:lnTo>
                    <a:pt x="235" y="719"/>
                  </a:lnTo>
                  <a:lnTo>
                    <a:pt x="175" y="792"/>
                  </a:lnTo>
                  <a:lnTo>
                    <a:pt x="160" y="809"/>
                  </a:lnTo>
                  <a:lnTo>
                    <a:pt x="142" y="821"/>
                  </a:lnTo>
                  <a:lnTo>
                    <a:pt x="122" y="828"/>
                  </a:lnTo>
                  <a:lnTo>
                    <a:pt x="100" y="831"/>
                  </a:lnTo>
                  <a:lnTo>
                    <a:pt x="79" y="829"/>
                  </a:lnTo>
                  <a:lnTo>
                    <a:pt x="58" y="823"/>
                  </a:lnTo>
                  <a:lnTo>
                    <a:pt x="39" y="811"/>
                  </a:lnTo>
                  <a:lnTo>
                    <a:pt x="22" y="796"/>
                  </a:lnTo>
                  <a:lnTo>
                    <a:pt x="10" y="777"/>
                  </a:lnTo>
                  <a:lnTo>
                    <a:pt x="2" y="757"/>
                  </a:lnTo>
                  <a:lnTo>
                    <a:pt x="0" y="735"/>
                  </a:lnTo>
                  <a:lnTo>
                    <a:pt x="2" y="714"/>
                  </a:lnTo>
                  <a:lnTo>
                    <a:pt x="8" y="694"/>
                  </a:lnTo>
                  <a:lnTo>
                    <a:pt x="20" y="673"/>
                  </a:lnTo>
                  <a:lnTo>
                    <a:pt x="87" y="590"/>
                  </a:lnTo>
                  <a:lnTo>
                    <a:pt x="158" y="512"/>
                  </a:lnTo>
                  <a:lnTo>
                    <a:pt x="234" y="439"/>
                  </a:lnTo>
                  <a:lnTo>
                    <a:pt x="315" y="371"/>
                  </a:lnTo>
                  <a:lnTo>
                    <a:pt x="398" y="309"/>
                  </a:lnTo>
                  <a:lnTo>
                    <a:pt x="484" y="252"/>
                  </a:lnTo>
                  <a:lnTo>
                    <a:pt x="575" y="200"/>
                  </a:lnTo>
                  <a:lnTo>
                    <a:pt x="667" y="153"/>
                  </a:lnTo>
                  <a:lnTo>
                    <a:pt x="762" y="113"/>
                  </a:lnTo>
                  <a:lnTo>
                    <a:pt x="860" y="80"/>
                  </a:lnTo>
                  <a:lnTo>
                    <a:pt x="960" y="51"/>
                  </a:lnTo>
                  <a:lnTo>
                    <a:pt x="1062" y="28"/>
                  </a:lnTo>
                  <a:lnTo>
                    <a:pt x="1166" y="12"/>
                  </a:lnTo>
                  <a:lnTo>
                    <a:pt x="1272" y="2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DB87A6C6-44BF-3C4D-8FDA-67BE0BD7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1401"/>
              <a:ext cx="153" cy="153"/>
            </a:xfrm>
            <a:custGeom>
              <a:avLst/>
              <a:gdLst>
                <a:gd name="T0" fmla="*/ 307 w 613"/>
                <a:gd name="T1" fmla="*/ 0 h 613"/>
                <a:gd name="T2" fmla="*/ 352 w 613"/>
                <a:gd name="T3" fmla="*/ 3 h 613"/>
                <a:gd name="T4" fmla="*/ 394 w 613"/>
                <a:gd name="T5" fmla="*/ 13 h 613"/>
                <a:gd name="T6" fmla="*/ 435 w 613"/>
                <a:gd name="T7" fmla="*/ 28 h 613"/>
                <a:gd name="T8" fmla="*/ 473 w 613"/>
                <a:gd name="T9" fmla="*/ 48 h 613"/>
                <a:gd name="T10" fmla="*/ 507 w 613"/>
                <a:gd name="T11" fmla="*/ 74 h 613"/>
                <a:gd name="T12" fmla="*/ 537 w 613"/>
                <a:gd name="T13" fmla="*/ 105 h 613"/>
                <a:gd name="T14" fmla="*/ 563 w 613"/>
                <a:gd name="T15" fmla="*/ 139 h 613"/>
                <a:gd name="T16" fmla="*/ 584 w 613"/>
                <a:gd name="T17" fmla="*/ 177 h 613"/>
                <a:gd name="T18" fmla="*/ 599 w 613"/>
                <a:gd name="T19" fmla="*/ 217 h 613"/>
                <a:gd name="T20" fmla="*/ 609 w 613"/>
                <a:gd name="T21" fmla="*/ 261 h 613"/>
                <a:gd name="T22" fmla="*/ 613 w 613"/>
                <a:gd name="T23" fmla="*/ 306 h 613"/>
                <a:gd name="T24" fmla="*/ 609 w 613"/>
                <a:gd name="T25" fmla="*/ 351 h 613"/>
                <a:gd name="T26" fmla="*/ 599 w 613"/>
                <a:gd name="T27" fmla="*/ 394 h 613"/>
                <a:gd name="T28" fmla="*/ 584 w 613"/>
                <a:gd name="T29" fmla="*/ 436 h 613"/>
                <a:gd name="T30" fmla="*/ 563 w 613"/>
                <a:gd name="T31" fmla="*/ 472 h 613"/>
                <a:gd name="T32" fmla="*/ 537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5 w 613"/>
                <a:gd name="T39" fmla="*/ 584 h 613"/>
                <a:gd name="T40" fmla="*/ 394 w 613"/>
                <a:gd name="T41" fmla="*/ 600 h 613"/>
                <a:gd name="T42" fmla="*/ 352 w 613"/>
                <a:gd name="T43" fmla="*/ 609 h 613"/>
                <a:gd name="T44" fmla="*/ 307 w 613"/>
                <a:gd name="T45" fmla="*/ 613 h 613"/>
                <a:gd name="T46" fmla="*/ 260 w 613"/>
                <a:gd name="T47" fmla="*/ 609 h 613"/>
                <a:gd name="T48" fmla="*/ 218 w 613"/>
                <a:gd name="T49" fmla="*/ 600 h 613"/>
                <a:gd name="T50" fmla="*/ 177 w 613"/>
                <a:gd name="T51" fmla="*/ 584 h 613"/>
                <a:gd name="T52" fmla="*/ 139 w 613"/>
                <a:gd name="T53" fmla="*/ 563 h 613"/>
                <a:gd name="T54" fmla="*/ 105 w 613"/>
                <a:gd name="T55" fmla="*/ 538 h 613"/>
                <a:gd name="T56" fmla="*/ 75 w 613"/>
                <a:gd name="T57" fmla="*/ 507 h 613"/>
                <a:gd name="T58" fmla="*/ 49 w 613"/>
                <a:gd name="T59" fmla="*/ 472 h 613"/>
                <a:gd name="T60" fmla="*/ 28 w 613"/>
                <a:gd name="T61" fmla="*/ 436 h 613"/>
                <a:gd name="T62" fmla="*/ 13 w 613"/>
                <a:gd name="T63" fmla="*/ 394 h 613"/>
                <a:gd name="T64" fmla="*/ 3 w 613"/>
                <a:gd name="T65" fmla="*/ 351 h 613"/>
                <a:gd name="T66" fmla="*/ 0 w 613"/>
                <a:gd name="T67" fmla="*/ 306 h 613"/>
                <a:gd name="T68" fmla="*/ 3 w 613"/>
                <a:gd name="T69" fmla="*/ 261 h 613"/>
                <a:gd name="T70" fmla="*/ 13 w 613"/>
                <a:gd name="T71" fmla="*/ 217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5 w 613"/>
                <a:gd name="T79" fmla="*/ 74 h 613"/>
                <a:gd name="T80" fmla="*/ 139 w 613"/>
                <a:gd name="T81" fmla="*/ 48 h 613"/>
                <a:gd name="T82" fmla="*/ 177 w 613"/>
                <a:gd name="T83" fmla="*/ 28 h 613"/>
                <a:gd name="T84" fmla="*/ 218 w 613"/>
                <a:gd name="T85" fmla="*/ 13 h 613"/>
                <a:gd name="T86" fmla="*/ 260 w 613"/>
                <a:gd name="T87" fmla="*/ 3 h 613"/>
                <a:gd name="T88" fmla="*/ 307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7" y="0"/>
                  </a:moveTo>
                  <a:lnTo>
                    <a:pt x="352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4"/>
                  </a:lnTo>
                  <a:lnTo>
                    <a:pt x="537" y="105"/>
                  </a:lnTo>
                  <a:lnTo>
                    <a:pt x="563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09" y="261"/>
                  </a:lnTo>
                  <a:lnTo>
                    <a:pt x="613" y="306"/>
                  </a:lnTo>
                  <a:lnTo>
                    <a:pt x="609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3" y="472"/>
                  </a:lnTo>
                  <a:lnTo>
                    <a:pt x="537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5" y="584"/>
                  </a:lnTo>
                  <a:lnTo>
                    <a:pt x="394" y="600"/>
                  </a:lnTo>
                  <a:lnTo>
                    <a:pt x="352" y="609"/>
                  </a:lnTo>
                  <a:lnTo>
                    <a:pt x="307" y="613"/>
                  </a:lnTo>
                  <a:lnTo>
                    <a:pt x="260" y="609"/>
                  </a:lnTo>
                  <a:lnTo>
                    <a:pt x="218" y="600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8" y="436"/>
                  </a:lnTo>
                  <a:lnTo>
                    <a:pt x="13" y="394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C53ED76-7548-BC4D-94B8-DC597C9E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" y="1572"/>
              <a:ext cx="261" cy="445"/>
            </a:xfrm>
            <a:custGeom>
              <a:avLst/>
              <a:gdLst>
                <a:gd name="T0" fmla="*/ 328 w 1042"/>
                <a:gd name="T1" fmla="*/ 1 h 1780"/>
                <a:gd name="T2" fmla="*/ 367 w 1042"/>
                <a:gd name="T3" fmla="*/ 19 h 1780"/>
                <a:gd name="T4" fmla="*/ 675 w 1042"/>
                <a:gd name="T5" fmla="*/ 19 h 1780"/>
                <a:gd name="T6" fmla="*/ 714 w 1042"/>
                <a:gd name="T7" fmla="*/ 1 h 1780"/>
                <a:gd name="T8" fmla="*/ 756 w 1042"/>
                <a:gd name="T9" fmla="*/ 4 h 1780"/>
                <a:gd name="T10" fmla="*/ 768 w 1042"/>
                <a:gd name="T11" fmla="*/ 9 h 1780"/>
                <a:gd name="T12" fmla="*/ 796 w 1042"/>
                <a:gd name="T13" fmla="*/ 16 h 1780"/>
                <a:gd name="T14" fmla="*/ 822 w 1042"/>
                <a:gd name="T15" fmla="*/ 24 h 1780"/>
                <a:gd name="T16" fmla="*/ 835 w 1042"/>
                <a:gd name="T17" fmla="*/ 29 h 1780"/>
                <a:gd name="T18" fmla="*/ 911 w 1042"/>
                <a:gd name="T19" fmla="*/ 67 h 1780"/>
                <a:gd name="T20" fmla="*/ 972 w 1042"/>
                <a:gd name="T21" fmla="*/ 123 h 1780"/>
                <a:gd name="T22" fmla="*/ 1016 w 1042"/>
                <a:gd name="T23" fmla="*/ 193 h 1780"/>
                <a:gd name="T24" fmla="*/ 1039 w 1042"/>
                <a:gd name="T25" fmla="*/ 273 h 1780"/>
                <a:gd name="T26" fmla="*/ 1042 w 1042"/>
                <a:gd name="T27" fmla="*/ 781 h 1780"/>
                <a:gd name="T28" fmla="*/ 1035 w 1042"/>
                <a:gd name="T29" fmla="*/ 815 h 1780"/>
                <a:gd name="T30" fmla="*/ 871 w 1042"/>
                <a:gd name="T31" fmla="*/ 1067 h 1780"/>
                <a:gd name="T32" fmla="*/ 868 w 1042"/>
                <a:gd name="T33" fmla="*/ 1713 h 1780"/>
                <a:gd name="T34" fmla="*/ 845 w 1042"/>
                <a:gd name="T35" fmla="*/ 1754 h 1780"/>
                <a:gd name="T36" fmla="*/ 805 w 1042"/>
                <a:gd name="T37" fmla="*/ 1777 h 1780"/>
                <a:gd name="T38" fmla="*/ 262 w 1042"/>
                <a:gd name="T39" fmla="*/ 1780 h 1780"/>
                <a:gd name="T40" fmla="*/ 216 w 1042"/>
                <a:gd name="T41" fmla="*/ 1768 h 1780"/>
                <a:gd name="T42" fmla="*/ 184 w 1042"/>
                <a:gd name="T43" fmla="*/ 1735 h 1780"/>
                <a:gd name="T44" fmla="*/ 171 w 1042"/>
                <a:gd name="T45" fmla="*/ 1688 h 1780"/>
                <a:gd name="T46" fmla="*/ 15 w 1042"/>
                <a:gd name="T47" fmla="*/ 831 h 1780"/>
                <a:gd name="T48" fmla="*/ 2 w 1042"/>
                <a:gd name="T49" fmla="*/ 798 h 1780"/>
                <a:gd name="T50" fmla="*/ 0 w 1042"/>
                <a:gd name="T51" fmla="*/ 316 h 1780"/>
                <a:gd name="T52" fmla="*/ 12 w 1042"/>
                <a:gd name="T53" fmla="*/ 232 h 1780"/>
                <a:gd name="T54" fmla="*/ 46 w 1042"/>
                <a:gd name="T55" fmla="*/ 156 h 1780"/>
                <a:gd name="T56" fmla="*/ 100 w 1042"/>
                <a:gd name="T57" fmla="*/ 93 h 1780"/>
                <a:gd name="T58" fmla="*/ 168 w 1042"/>
                <a:gd name="T59" fmla="*/ 45 h 1780"/>
                <a:gd name="T60" fmla="*/ 211 w 1042"/>
                <a:gd name="T61" fmla="*/ 28 h 1780"/>
                <a:gd name="T62" fmla="*/ 232 w 1042"/>
                <a:gd name="T63" fmla="*/ 20 h 1780"/>
                <a:gd name="T64" fmla="*/ 261 w 1042"/>
                <a:gd name="T65" fmla="*/ 12 h 1780"/>
                <a:gd name="T66" fmla="*/ 282 w 1042"/>
                <a:gd name="T67" fmla="*/ 5 h 1780"/>
                <a:gd name="T68" fmla="*/ 307 w 1042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80">
                  <a:moveTo>
                    <a:pt x="307" y="0"/>
                  </a:moveTo>
                  <a:lnTo>
                    <a:pt x="328" y="1"/>
                  </a:lnTo>
                  <a:lnTo>
                    <a:pt x="349" y="7"/>
                  </a:lnTo>
                  <a:lnTo>
                    <a:pt x="367" y="19"/>
                  </a:lnTo>
                  <a:lnTo>
                    <a:pt x="522" y="134"/>
                  </a:lnTo>
                  <a:lnTo>
                    <a:pt x="675" y="19"/>
                  </a:lnTo>
                  <a:lnTo>
                    <a:pt x="694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1" y="12"/>
                  </a:lnTo>
                  <a:lnTo>
                    <a:pt x="796" y="16"/>
                  </a:lnTo>
                  <a:lnTo>
                    <a:pt x="810" y="20"/>
                  </a:lnTo>
                  <a:lnTo>
                    <a:pt x="822" y="24"/>
                  </a:lnTo>
                  <a:lnTo>
                    <a:pt x="831" y="28"/>
                  </a:lnTo>
                  <a:lnTo>
                    <a:pt x="835" y="29"/>
                  </a:lnTo>
                  <a:lnTo>
                    <a:pt x="874" y="45"/>
                  </a:lnTo>
                  <a:lnTo>
                    <a:pt x="911" y="67"/>
                  </a:lnTo>
                  <a:lnTo>
                    <a:pt x="944" y="93"/>
                  </a:lnTo>
                  <a:lnTo>
                    <a:pt x="972" y="123"/>
                  </a:lnTo>
                  <a:lnTo>
                    <a:pt x="996" y="156"/>
                  </a:lnTo>
                  <a:lnTo>
                    <a:pt x="1016" y="193"/>
                  </a:lnTo>
                  <a:lnTo>
                    <a:pt x="1030" y="232"/>
                  </a:lnTo>
                  <a:lnTo>
                    <a:pt x="1039" y="273"/>
                  </a:lnTo>
                  <a:lnTo>
                    <a:pt x="1042" y="316"/>
                  </a:lnTo>
                  <a:lnTo>
                    <a:pt x="1042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60" y="1735"/>
                  </a:lnTo>
                  <a:lnTo>
                    <a:pt x="845" y="1754"/>
                  </a:lnTo>
                  <a:lnTo>
                    <a:pt x="826" y="1768"/>
                  </a:lnTo>
                  <a:lnTo>
                    <a:pt x="805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8" y="1777"/>
                  </a:lnTo>
                  <a:lnTo>
                    <a:pt x="216" y="1768"/>
                  </a:lnTo>
                  <a:lnTo>
                    <a:pt x="198" y="1754"/>
                  </a:lnTo>
                  <a:lnTo>
                    <a:pt x="184" y="1735"/>
                  </a:lnTo>
                  <a:lnTo>
                    <a:pt x="174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2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7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100" y="93"/>
                  </a:lnTo>
                  <a:lnTo>
                    <a:pt x="132" y="67"/>
                  </a:lnTo>
                  <a:lnTo>
                    <a:pt x="168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7" y="16"/>
                  </a:lnTo>
                  <a:lnTo>
                    <a:pt x="261" y="12"/>
                  </a:lnTo>
                  <a:lnTo>
                    <a:pt x="274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10989A05-1408-7A4C-B243-B15FC976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1401"/>
              <a:ext cx="153" cy="153"/>
            </a:xfrm>
            <a:custGeom>
              <a:avLst/>
              <a:gdLst>
                <a:gd name="T0" fmla="*/ 306 w 612"/>
                <a:gd name="T1" fmla="*/ 0 h 613"/>
                <a:gd name="T2" fmla="*/ 351 w 612"/>
                <a:gd name="T3" fmla="*/ 3 h 613"/>
                <a:gd name="T4" fmla="*/ 395 w 612"/>
                <a:gd name="T5" fmla="*/ 13 h 613"/>
                <a:gd name="T6" fmla="*/ 436 w 612"/>
                <a:gd name="T7" fmla="*/ 28 h 613"/>
                <a:gd name="T8" fmla="*/ 474 w 612"/>
                <a:gd name="T9" fmla="*/ 48 h 613"/>
                <a:gd name="T10" fmla="*/ 507 w 612"/>
                <a:gd name="T11" fmla="*/ 74 h 613"/>
                <a:gd name="T12" fmla="*/ 538 w 612"/>
                <a:gd name="T13" fmla="*/ 105 h 613"/>
                <a:gd name="T14" fmla="*/ 564 w 612"/>
                <a:gd name="T15" fmla="*/ 139 h 613"/>
                <a:gd name="T16" fmla="*/ 584 w 612"/>
                <a:gd name="T17" fmla="*/ 177 h 613"/>
                <a:gd name="T18" fmla="*/ 599 w 612"/>
                <a:gd name="T19" fmla="*/ 217 h 613"/>
                <a:gd name="T20" fmla="*/ 610 w 612"/>
                <a:gd name="T21" fmla="*/ 261 h 613"/>
                <a:gd name="T22" fmla="*/ 612 w 612"/>
                <a:gd name="T23" fmla="*/ 306 h 613"/>
                <a:gd name="T24" fmla="*/ 610 w 612"/>
                <a:gd name="T25" fmla="*/ 351 h 613"/>
                <a:gd name="T26" fmla="*/ 599 w 612"/>
                <a:gd name="T27" fmla="*/ 394 h 613"/>
                <a:gd name="T28" fmla="*/ 584 w 612"/>
                <a:gd name="T29" fmla="*/ 436 h 613"/>
                <a:gd name="T30" fmla="*/ 564 w 612"/>
                <a:gd name="T31" fmla="*/ 472 h 613"/>
                <a:gd name="T32" fmla="*/ 538 w 612"/>
                <a:gd name="T33" fmla="*/ 507 h 613"/>
                <a:gd name="T34" fmla="*/ 507 w 612"/>
                <a:gd name="T35" fmla="*/ 538 h 613"/>
                <a:gd name="T36" fmla="*/ 474 w 612"/>
                <a:gd name="T37" fmla="*/ 563 h 613"/>
                <a:gd name="T38" fmla="*/ 436 w 612"/>
                <a:gd name="T39" fmla="*/ 584 h 613"/>
                <a:gd name="T40" fmla="*/ 395 w 612"/>
                <a:gd name="T41" fmla="*/ 600 h 613"/>
                <a:gd name="T42" fmla="*/ 351 w 612"/>
                <a:gd name="T43" fmla="*/ 609 h 613"/>
                <a:gd name="T44" fmla="*/ 306 w 612"/>
                <a:gd name="T45" fmla="*/ 613 h 613"/>
                <a:gd name="T46" fmla="*/ 261 w 612"/>
                <a:gd name="T47" fmla="*/ 609 h 613"/>
                <a:gd name="T48" fmla="*/ 219 w 612"/>
                <a:gd name="T49" fmla="*/ 600 h 613"/>
                <a:gd name="T50" fmla="*/ 177 w 612"/>
                <a:gd name="T51" fmla="*/ 584 h 613"/>
                <a:gd name="T52" fmla="*/ 140 w 612"/>
                <a:gd name="T53" fmla="*/ 563 h 613"/>
                <a:gd name="T54" fmla="*/ 106 w 612"/>
                <a:gd name="T55" fmla="*/ 538 h 613"/>
                <a:gd name="T56" fmla="*/ 75 w 612"/>
                <a:gd name="T57" fmla="*/ 507 h 613"/>
                <a:gd name="T58" fmla="*/ 50 w 612"/>
                <a:gd name="T59" fmla="*/ 472 h 613"/>
                <a:gd name="T60" fmla="*/ 29 w 612"/>
                <a:gd name="T61" fmla="*/ 436 h 613"/>
                <a:gd name="T62" fmla="*/ 13 w 612"/>
                <a:gd name="T63" fmla="*/ 394 h 613"/>
                <a:gd name="T64" fmla="*/ 4 w 612"/>
                <a:gd name="T65" fmla="*/ 351 h 613"/>
                <a:gd name="T66" fmla="*/ 0 w 612"/>
                <a:gd name="T67" fmla="*/ 306 h 613"/>
                <a:gd name="T68" fmla="*/ 4 w 612"/>
                <a:gd name="T69" fmla="*/ 261 h 613"/>
                <a:gd name="T70" fmla="*/ 13 w 612"/>
                <a:gd name="T71" fmla="*/ 217 h 613"/>
                <a:gd name="T72" fmla="*/ 29 w 612"/>
                <a:gd name="T73" fmla="*/ 177 h 613"/>
                <a:gd name="T74" fmla="*/ 50 w 612"/>
                <a:gd name="T75" fmla="*/ 139 h 613"/>
                <a:gd name="T76" fmla="*/ 75 w 612"/>
                <a:gd name="T77" fmla="*/ 105 h 613"/>
                <a:gd name="T78" fmla="*/ 106 w 612"/>
                <a:gd name="T79" fmla="*/ 74 h 613"/>
                <a:gd name="T80" fmla="*/ 140 w 612"/>
                <a:gd name="T81" fmla="*/ 48 h 613"/>
                <a:gd name="T82" fmla="*/ 177 w 612"/>
                <a:gd name="T83" fmla="*/ 28 h 613"/>
                <a:gd name="T84" fmla="*/ 219 w 612"/>
                <a:gd name="T85" fmla="*/ 13 h 613"/>
                <a:gd name="T86" fmla="*/ 261 w 612"/>
                <a:gd name="T87" fmla="*/ 3 h 613"/>
                <a:gd name="T88" fmla="*/ 306 w 612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7" y="74"/>
                  </a:lnTo>
                  <a:lnTo>
                    <a:pt x="538" y="105"/>
                  </a:lnTo>
                  <a:lnTo>
                    <a:pt x="564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10" y="261"/>
                  </a:lnTo>
                  <a:lnTo>
                    <a:pt x="612" y="306"/>
                  </a:lnTo>
                  <a:lnTo>
                    <a:pt x="610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4" y="563"/>
                  </a:lnTo>
                  <a:lnTo>
                    <a:pt x="436" y="584"/>
                  </a:lnTo>
                  <a:lnTo>
                    <a:pt x="395" y="600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1" y="609"/>
                  </a:lnTo>
                  <a:lnTo>
                    <a:pt x="219" y="600"/>
                  </a:lnTo>
                  <a:lnTo>
                    <a:pt x="177" y="584"/>
                  </a:lnTo>
                  <a:lnTo>
                    <a:pt x="140" y="563"/>
                  </a:lnTo>
                  <a:lnTo>
                    <a:pt x="106" y="538"/>
                  </a:lnTo>
                  <a:lnTo>
                    <a:pt x="75" y="507"/>
                  </a:lnTo>
                  <a:lnTo>
                    <a:pt x="50" y="472"/>
                  </a:lnTo>
                  <a:lnTo>
                    <a:pt x="29" y="436"/>
                  </a:lnTo>
                  <a:lnTo>
                    <a:pt x="13" y="394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7"/>
                  </a:lnTo>
                  <a:lnTo>
                    <a:pt x="29" y="177"/>
                  </a:lnTo>
                  <a:lnTo>
                    <a:pt x="50" y="139"/>
                  </a:lnTo>
                  <a:lnTo>
                    <a:pt x="75" y="105"/>
                  </a:lnTo>
                  <a:lnTo>
                    <a:pt x="106" y="74"/>
                  </a:lnTo>
                  <a:lnTo>
                    <a:pt x="140" y="48"/>
                  </a:lnTo>
                  <a:lnTo>
                    <a:pt x="177" y="28"/>
                  </a:lnTo>
                  <a:lnTo>
                    <a:pt x="219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52A14582-9A56-2745-8F5A-1E7ABF7F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" y="1572"/>
              <a:ext cx="260" cy="445"/>
            </a:xfrm>
            <a:custGeom>
              <a:avLst/>
              <a:gdLst>
                <a:gd name="T0" fmla="*/ 327 w 1041"/>
                <a:gd name="T1" fmla="*/ 1 h 1780"/>
                <a:gd name="T2" fmla="*/ 366 w 1041"/>
                <a:gd name="T3" fmla="*/ 19 h 1780"/>
                <a:gd name="T4" fmla="*/ 674 w 1041"/>
                <a:gd name="T5" fmla="*/ 19 h 1780"/>
                <a:gd name="T6" fmla="*/ 714 w 1041"/>
                <a:gd name="T7" fmla="*/ 1 h 1780"/>
                <a:gd name="T8" fmla="*/ 756 w 1041"/>
                <a:gd name="T9" fmla="*/ 4 h 1780"/>
                <a:gd name="T10" fmla="*/ 768 w 1041"/>
                <a:gd name="T11" fmla="*/ 9 h 1780"/>
                <a:gd name="T12" fmla="*/ 794 w 1041"/>
                <a:gd name="T13" fmla="*/ 16 h 1780"/>
                <a:gd name="T14" fmla="*/ 822 w 1041"/>
                <a:gd name="T15" fmla="*/ 24 h 1780"/>
                <a:gd name="T16" fmla="*/ 833 w 1041"/>
                <a:gd name="T17" fmla="*/ 29 h 1780"/>
                <a:gd name="T18" fmla="*/ 910 w 1041"/>
                <a:gd name="T19" fmla="*/ 67 h 1780"/>
                <a:gd name="T20" fmla="*/ 971 w 1041"/>
                <a:gd name="T21" fmla="*/ 123 h 1780"/>
                <a:gd name="T22" fmla="*/ 1015 w 1041"/>
                <a:gd name="T23" fmla="*/ 193 h 1780"/>
                <a:gd name="T24" fmla="*/ 1038 w 1041"/>
                <a:gd name="T25" fmla="*/ 273 h 1780"/>
                <a:gd name="T26" fmla="*/ 1041 w 1041"/>
                <a:gd name="T27" fmla="*/ 781 h 1780"/>
                <a:gd name="T28" fmla="*/ 1035 w 1041"/>
                <a:gd name="T29" fmla="*/ 815 h 1780"/>
                <a:gd name="T30" fmla="*/ 871 w 1041"/>
                <a:gd name="T31" fmla="*/ 1067 h 1780"/>
                <a:gd name="T32" fmla="*/ 868 w 1041"/>
                <a:gd name="T33" fmla="*/ 1713 h 1780"/>
                <a:gd name="T34" fmla="*/ 844 w 1041"/>
                <a:gd name="T35" fmla="*/ 1754 h 1780"/>
                <a:gd name="T36" fmla="*/ 804 w 1041"/>
                <a:gd name="T37" fmla="*/ 1777 h 1780"/>
                <a:gd name="T38" fmla="*/ 262 w 1041"/>
                <a:gd name="T39" fmla="*/ 1780 h 1780"/>
                <a:gd name="T40" fmla="*/ 216 w 1041"/>
                <a:gd name="T41" fmla="*/ 1768 h 1780"/>
                <a:gd name="T42" fmla="*/ 182 w 1041"/>
                <a:gd name="T43" fmla="*/ 1735 h 1780"/>
                <a:gd name="T44" fmla="*/ 171 w 1041"/>
                <a:gd name="T45" fmla="*/ 1688 h 1780"/>
                <a:gd name="T46" fmla="*/ 15 w 1041"/>
                <a:gd name="T47" fmla="*/ 831 h 1780"/>
                <a:gd name="T48" fmla="*/ 1 w 1041"/>
                <a:gd name="T49" fmla="*/ 798 h 1780"/>
                <a:gd name="T50" fmla="*/ 0 w 1041"/>
                <a:gd name="T51" fmla="*/ 316 h 1780"/>
                <a:gd name="T52" fmla="*/ 12 w 1041"/>
                <a:gd name="T53" fmla="*/ 232 h 1780"/>
                <a:gd name="T54" fmla="*/ 46 w 1041"/>
                <a:gd name="T55" fmla="*/ 156 h 1780"/>
                <a:gd name="T56" fmla="*/ 98 w 1041"/>
                <a:gd name="T57" fmla="*/ 93 h 1780"/>
                <a:gd name="T58" fmla="*/ 167 w 1041"/>
                <a:gd name="T59" fmla="*/ 45 h 1780"/>
                <a:gd name="T60" fmla="*/ 211 w 1041"/>
                <a:gd name="T61" fmla="*/ 28 h 1780"/>
                <a:gd name="T62" fmla="*/ 232 w 1041"/>
                <a:gd name="T63" fmla="*/ 20 h 1780"/>
                <a:gd name="T64" fmla="*/ 261 w 1041"/>
                <a:gd name="T65" fmla="*/ 12 h 1780"/>
                <a:gd name="T66" fmla="*/ 282 w 1041"/>
                <a:gd name="T67" fmla="*/ 5 h 1780"/>
                <a:gd name="T68" fmla="*/ 307 w 1041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1780">
                  <a:moveTo>
                    <a:pt x="307" y="0"/>
                  </a:moveTo>
                  <a:lnTo>
                    <a:pt x="327" y="1"/>
                  </a:lnTo>
                  <a:lnTo>
                    <a:pt x="348" y="7"/>
                  </a:lnTo>
                  <a:lnTo>
                    <a:pt x="366" y="19"/>
                  </a:lnTo>
                  <a:lnTo>
                    <a:pt x="520" y="134"/>
                  </a:lnTo>
                  <a:lnTo>
                    <a:pt x="674" y="19"/>
                  </a:lnTo>
                  <a:lnTo>
                    <a:pt x="693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0" y="12"/>
                  </a:lnTo>
                  <a:lnTo>
                    <a:pt x="794" y="16"/>
                  </a:lnTo>
                  <a:lnTo>
                    <a:pt x="808" y="20"/>
                  </a:lnTo>
                  <a:lnTo>
                    <a:pt x="822" y="24"/>
                  </a:lnTo>
                  <a:lnTo>
                    <a:pt x="830" y="28"/>
                  </a:lnTo>
                  <a:lnTo>
                    <a:pt x="833" y="29"/>
                  </a:lnTo>
                  <a:lnTo>
                    <a:pt x="874" y="45"/>
                  </a:lnTo>
                  <a:lnTo>
                    <a:pt x="910" y="67"/>
                  </a:lnTo>
                  <a:lnTo>
                    <a:pt x="942" y="93"/>
                  </a:lnTo>
                  <a:lnTo>
                    <a:pt x="971" y="123"/>
                  </a:lnTo>
                  <a:lnTo>
                    <a:pt x="996" y="156"/>
                  </a:lnTo>
                  <a:lnTo>
                    <a:pt x="1015" y="193"/>
                  </a:lnTo>
                  <a:lnTo>
                    <a:pt x="1029" y="232"/>
                  </a:lnTo>
                  <a:lnTo>
                    <a:pt x="1038" y="273"/>
                  </a:lnTo>
                  <a:lnTo>
                    <a:pt x="1041" y="316"/>
                  </a:lnTo>
                  <a:lnTo>
                    <a:pt x="1041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58" y="1735"/>
                  </a:lnTo>
                  <a:lnTo>
                    <a:pt x="844" y="1754"/>
                  </a:lnTo>
                  <a:lnTo>
                    <a:pt x="826" y="1768"/>
                  </a:lnTo>
                  <a:lnTo>
                    <a:pt x="804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7" y="1777"/>
                  </a:lnTo>
                  <a:lnTo>
                    <a:pt x="216" y="1768"/>
                  </a:lnTo>
                  <a:lnTo>
                    <a:pt x="197" y="1754"/>
                  </a:lnTo>
                  <a:lnTo>
                    <a:pt x="182" y="1735"/>
                  </a:lnTo>
                  <a:lnTo>
                    <a:pt x="173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1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6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98" y="93"/>
                  </a:lnTo>
                  <a:lnTo>
                    <a:pt x="131" y="67"/>
                  </a:lnTo>
                  <a:lnTo>
                    <a:pt x="167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6" y="16"/>
                  </a:lnTo>
                  <a:lnTo>
                    <a:pt x="261" y="12"/>
                  </a:lnTo>
                  <a:lnTo>
                    <a:pt x="273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6A606E44-CABC-3A4B-B0CD-8532085C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270"/>
              <a:ext cx="198" cy="198"/>
            </a:xfrm>
            <a:custGeom>
              <a:avLst/>
              <a:gdLst>
                <a:gd name="T0" fmla="*/ 394 w 789"/>
                <a:gd name="T1" fmla="*/ 0 h 791"/>
                <a:gd name="T2" fmla="*/ 448 w 789"/>
                <a:gd name="T3" fmla="*/ 4 h 791"/>
                <a:gd name="T4" fmla="*/ 499 w 789"/>
                <a:gd name="T5" fmla="*/ 14 h 791"/>
                <a:gd name="T6" fmla="*/ 547 w 789"/>
                <a:gd name="T7" fmla="*/ 31 h 791"/>
                <a:gd name="T8" fmla="*/ 594 w 789"/>
                <a:gd name="T9" fmla="*/ 55 h 791"/>
                <a:gd name="T10" fmla="*/ 635 w 789"/>
                <a:gd name="T11" fmla="*/ 83 h 791"/>
                <a:gd name="T12" fmla="*/ 673 w 789"/>
                <a:gd name="T13" fmla="*/ 117 h 791"/>
                <a:gd name="T14" fmla="*/ 706 w 789"/>
                <a:gd name="T15" fmla="*/ 155 h 791"/>
                <a:gd name="T16" fmla="*/ 735 w 789"/>
                <a:gd name="T17" fmla="*/ 196 h 791"/>
                <a:gd name="T18" fmla="*/ 758 w 789"/>
                <a:gd name="T19" fmla="*/ 242 h 791"/>
                <a:gd name="T20" fmla="*/ 775 w 789"/>
                <a:gd name="T21" fmla="*/ 291 h 791"/>
                <a:gd name="T22" fmla="*/ 786 w 789"/>
                <a:gd name="T23" fmla="*/ 342 h 791"/>
                <a:gd name="T24" fmla="*/ 789 w 789"/>
                <a:gd name="T25" fmla="*/ 396 h 791"/>
                <a:gd name="T26" fmla="*/ 786 w 789"/>
                <a:gd name="T27" fmla="*/ 449 h 791"/>
                <a:gd name="T28" fmla="*/ 775 w 789"/>
                <a:gd name="T29" fmla="*/ 500 h 791"/>
                <a:gd name="T30" fmla="*/ 758 w 789"/>
                <a:gd name="T31" fmla="*/ 550 h 791"/>
                <a:gd name="T32" fmla="*/ 735 w 789"/>
                <a:gd name="T33" fmla="*/ 595 h 791"/>
                <a:gd name="T34" fmla="*/ 706 w 789"/>
                <a:gd name="T35" fmla="*/ 637 h 791"/>
                <a:gd name="T36" fmla="*/ 673 w 789"/>
                <a:gd name="T37" fmla="*/ 675 h 791"/>
                <a:gd name="T38" fmla="*/ 635 w 789"/>
                <a:gd name="T39" fmla="*/ 709 h 791"/>
                <a:gd name="T40" fmla="*/ 594 w 789"/>
                <a:gd name="T41" fmla="*/ 737 h 791"/>
                <a:gd name="T42" fmla="*/ 547 w 789"/>
                <a:gd name="T43" fmla="*/ 760 h 791"/>
                <a:gd name="T44" fmla="*/ 499 w 789"/>
                <a:gd name="T45" fmla="*/ 777 h 791"/>
                <a:gd name="T46" fmla="*/ 448 w 789"/>
                <a:gd name="T47" fmla="*/ 788 h 791"/>
                <a:gd name="T48" fmla="*/ 394 w 789"/>
                <a:gd name="T49" fmla="*/ 791 h 791"/>
                <a:gd name="T50" fmla="*/ 341 w 789"/>
                <a:gd name="T51" fmla="*/ 788 h 791"/>
                <a:gd name="T52" fmla="*/ 289 w 789"/>
                <a:gd name="T53" fmla="*/ 777 h 791"/>
                <a:gd name="T54" fmla="*/ 240 w 789"/>
                <a:gd name="T55" fmla="*/ 760 h 791"/>
                <a:gd name="T56" fmla="*/ 195 w 789"/>
                <a:gd name="T57" fmla="*/ 737 h 791"/>
                <a:gd name="T58" fmla="*/ 154 w 789"/>
                <a:gd name="T59" fmla="*/ 709 h 791"/>
                <a:gd name="T60" fmla="*/ 116 w 789"/>
                <a:gd name="T61" fmla="*/ 675 h 791"/>
                <a:gd name="T62" fmla="*/ 81 w 789"/>
                <a:gd name="T63" fmla="*/ 637 h 791"/>
                <a:gd name="T64" fmla="*/ 53 w 789"/>
                <a:gd name="T65" fmla="*/ 595 h 791"/>
                <a:gd name="T66" fmla="*/ 30 w 789"/>
                <a:gd name="T67" fmla="*/ 550 h 791"/>
                <a:gd name="T68" fmla="*/ 14 w 789"/>
                <a:gd name="T69" fmla="*/ 500 h 791"/>
                <a:gd name="T70" fmla="*/ 3 w 789"/>
                <a:gd name="T71" fmla="*/ 449 h 791"/>
                <a:gd name="T72" fmla="*/ 0 w 789"/>
                <a:gd name="T73" fmla="*/ 396 h 791"/>
                <a:gd name="T74" fmla="*/ 3 w 789"/>
                <a:gd name="T75" fmla="*/ 342 h 791"/>
                <a:gd name="T76" fmla="*/ 14 w 789"/>
                <a:gd name="T77" fmla="*/ 291 h 791"/>
                <a:gd name="T78" fmla="*/ 30 w 789"/>
                <a:gd name="T79" fmla="*/ 242 h 791"/>
                <a:gd name="T80" fmla="*/ 53 w 789"/>
                <a:gd name="T81" fmla="*/ 196 h 791"/>
                <a:gd name="T82" fmla="*/ 81 w 789"/>
                <a:gd name="T83" fmla="*/ 155 h 791"/>
                <a:gd name="T84" fmla="*/ 116 w 789"/>
                <a:gd name="T85" fmla="*/ 117 h 791"/>
                <a:gd name="T86" fmla="*/ 154 w 789"/>
                <a:gd name="T87" fmla="*/ 83 h 791"/>
                <a:gd name="T88" fmla="*/ 195 w 789"/>
                <a:gd name="T89" fmla="*/ 55 h 791"/>
                <a:gd name="T90" fmla="*/ 240 w 789"/>
                <a:gd name="T91" fmla="*/ 31 h 791"/>
                <a:gd name="T92" fmla="*/ 289 w 789"/>
                <a:gd name="T93" fmla="*/ 14 h 791"/>
                <a:gd name="T94" fmla="*/ 341 w 789"/>
                <a:gd name="T95" fmla="*/ 4 h 791"/>
                <a:gd name="T96" fmla="*/ 394 w 789"/>
                <a:gd name="T9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1">
                  <a:moveTo>
                    <a:pt x="394" y="0"/>
                  </a:moveTo>
                  <a:lnTo>
                    <a:pt x="448" y="4"/>
                  </a:lnTo>
                  <a:lnTo>
                    <a:pt x="499" y="14"/>
                  </a:lnTo>
                  <a:lnTo>
                    <a:pt x="547" y="31"/>
                  </a:lnTo>
                  <a:lnTo>
                    <a:pt x="594" y="55"/>
                  </a:lnTo>
                  <a:lnTo>
                    <a:pt x="635" y="83"/>
                  </a:lnTo>
                  <a:lnTo>
                    <a:pt x="673" y="117"/>
                  </a:lnTo>
                  <a:lnTo>
                    <a:pt x="706" y="155"/>
                  </a:lnTo>
                  <a:lnTo>
                    <a:pt x="735" y="196"/>
                  </a:lnTo>
                  <a:lnTo>
                    <a:pt x="758" y="242"/>
                  </a:lnTo>
                  <a:lnTo>
                    <a:pt x="775" y="291"/>
                  </a:lnTo>
                  <a:lnTo>
                    <a:pt x="786" y="342"/>
                  </a:lnTo>
                  <a:lnTo>
                    <a:pt x="789" y="396"/>
                  </a:lnTo>
                  <a:lnTo>
                    <a:pt x="786" y="449"/>
                  </a:lnTo>
                  <a:lnTo>
                    <a:pt x="775" y="500"/>
                  </a:lnTo>
                  <a:lnTo>
                    <a:pt x="758" y="550"/>
                  </a:lnTo>
                  <a:lnTo>
                    <a:pt x="735" y="595"/>
                  </a:lnTo>
                  <a:lnTo>
                    <a:pt x="706" y="637"/>
                  </a:lnTo>
                  <a:lnTo>
                    <a:pt x="673" y="675"/>
                  </a:lnTo>
                  <a:lnTo>
                    <a:pt x="635" y="709"/>
                  </a:lnTo>
                  <a:lnTo>
                    <a:pt x="594" y="737"/>
                  </a:lnTo>
                  <a:lnTo>
                    <a:pt x="547" y="760"/>
                  </a:lnTo>
                  <a:lnTo>
                    <a:pt x="499" y="777"/>
                  </a:lnTo>
                  <a:lnTo>
                    <a:pt x="448" y="788"/>
                  </a:lnTo>
                  <a:lnTo>
                    <a:pt x="394" y="791"/>
                  </a:lnTo>
                  <a:lnTo>
                    <a:pt x="341" y="788"/>
                  </a:lnTo>
                  <a:lnTo>
                    <a:pt x="289" y="777"/>
                  </a:lnTo>
                  <a:lnTo>
                    <a:pt x="240" y="760"/>
                  </a:lnTo>
                  <a:lnTo>
                    <a:pt x="195" y="737"/>
                  </a:lnTo>
                  <a:lnTo>
                    <a:pt x="154" y="709"/>
                  </a:lnTo>
                  <a:lnTo>
                    <a:pt x="116" y="675"/>
                  </a:lnTo>
                  <a:lnTo>
                    <a:pt x="81" y="637"/>
                  </a:lnTo>
                  <a:lnTo>
                    <a:pt x="53" y="595"/>
                  </a:lnTo>
                  <a:lnTo>
                    <a:pt x="30" y="550"/>
                  </a:lnTo>
                  <a:lnTo>
                    <a:pt x="14" y="500"/>
                  </a:lnTo>
                  <a:lnTo>
                    <a:pt x="3" y="449"/>
                  </a:lnTo>
                  <a:lnTo>
                    <a:pt x="0" y="396"/>
                  </a:lnTo>
                  <a:lnTo>
                    <a:pt x="3" y="342"/>
                  </a:lnTo>
                  <a:lnTo>
                    <a:pt x="14" y="291"/>
                  </a:lnTo>
                  <a:lnTo>
                    <a:pt x="30" y="242"/>
                  </a:lnTo>
                  <a:lnTo>
                    <a:pt x="53" y="196"/>
                  </a:lnTo>
                  <a:lnTo>
                    <a:pt x="81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5" y="55"/>
                  </a:lnTo>
                  <a:lnTo>
                    <a:pt x="240" y="31"/>
                  </a:lnTo>
                  <a:lnTo>
                    <a:pt x="289" y="14"/>
                  </a:lnTo>
                  <a:lnTo>
                    <a:pt x="341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2BFF61FD-6A8A-C74D-B72F-7C436213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507"/>
              <a:ext cx="336" cy="611"/>
            </a:xfrm>
            <a:custGeom>
              <a:avLst/>
              <a:gdLst>
                <a:gd name="T0" fmla="*/ 377 w 1346"/>
                <a:gd name="T1" fmla="*/ 2 h 2442"/>
                <a:gd name="T2" fmla="*/ 396 w 1346"/>
                <a:gd name="T3" fmla="*/ 22 h 2442"/>
                <a:gd name="T4" fmla="*/ 641 w 1346"/>
                <a:gd name="T5" fmla="*/ 688 h 2442"/>
                <a:gd name="T6" fmla="*/ 666 w 1346"/>
                <a:gd name="T7" fmla="*/ 702 h 2442"/>
                <a:gd name="T8" fmla="*/ 694 w 1346"/>
                <a:gd name="T9" fmla="*/ 697 h 2442"/>
                <a:gd name="T10" fmla="*/ 714 w 1346"/>
                <a:gd name="T11" fmla="*/ 673 h 2442"/>
                <a:gd name="T12" fmla="*/ 957 w 1346"/>
                <a:gd name="T13" fmla="*/ 11 h 2442"/>
                <a:gd name="T14" fmla="*/ 981 w 1346"/>
                <a:gd name="T15" fmla="*/ 0 h 2442"/>
                <a:gd name="T16" fmla="*/ 1106 w 1346"/>
                <a:gd name="T17" fmla="*/ 36 h 2442"/>
                <a:gd name="T18" fmla="*/ 1148 w 1346"/>
                <a:gd name="T19" fmla="*/ 52 h 2442"/>
                <a:gd name="T20" fmla="*/ 1221 w 1346"/>
                <a:gd name="T21" fmla="*/ 100 h 2442"/>
                <a:gd name="T22" fmla="*/ 1281 w 1346"/>
                <a:gd name="T23" fmla="*/ 163 h 2442"/>
                <a:gd name="T24" fmla="*/ 1322 w 1346"/>
                <a:gd name="T25" fmla="*/ 237 h 2442"/>
                <a:gd name="T26" fmla="*/ 1343 w 1346"/>
                <a:gd name="T27" fmla="*/ 322 h 2442"/>
                <a:gd name="T28" fmla="*/ 1346 w 1346"/>
                <a:gd name="T29" fmla="*/ 1057 h 2442"/>
                <a:gd name="T30" fmla="*/ 1341 w 1346"/>
                <a:gd name="T31" fmla="*/ 1077 h 2442"/>
                <a:gd name="T32" fmla="*/ 1093 w 1346"/>
                <a:gd name="T33" fmla="*/ 2408 h 2442"/>
                <a:gd name="T34" fmla="*/ 1083 w 1346"/>
                <a:gd name="T35" fmla="*/ 2433 h 2442"/>
                <a:gd name="T36" fmla="*/ 1059 w 1346"/>
                <a:gd name="T37" fmla="*/ 2442 h 2442"/>
                <a:gd name="T38" fmla="*/ 275 w 1346"/>
                <a:gd name="T39" fmla="*/ 2440 h 2442"/>
                <a:gd name="T40" fmla="*/ 256 w 1346"/>
                <a:gd name="T41" fmla="*/ 2421 h 2442"/>
                <a:gd name="T42" fmla="*/ 254 w 1346"/>
                <a:gd name="T43" fmla="*/ 1454 h 2442"/>
                <a:gd name="T44" fmla="*/ 2 w 1346"/>
                <a:gd name="T45" fmla="*/ 1068 h 2442"/>
                <a:gd name="T46" fmla="*/ 0 w 1346"/>
                <a:gd name="T47" fmla="*/ 368 h 2442"/>
                <a:gd name="T48" fmla="*/ 12 w 1346"/>
                <a:gd name="T49" fmla="*/ 280 h 2442"/>
                <a:gd name="T50" fmla="*/ 44 w 1346"/>
                <a:gd name="T51" fmla="*/ 199 h 2442"/>
                <a:gd name="T52" fmla="*/ 94 w 1346"/>
                <a:gd name="T53" fmla="*/ 131 h 2442"/>
                <a:gd name="T54" fmla="*/ 160 w 1346"/>
                <a:gd name="T55" fmla="*/ 75 h 2442"/>
                <a:gd name="T56" fmla="*/ 241 w 1346"/>
                <a:gd name="T57" fmla="*/ 36 h 2442"/>
                <a:gd name="T58" fmla="*/ 253 w 1346"/>
                <a:gd name="T59" fmla="*/ 32 h 2442"/>
                <a:gd name="T60" fmla="*/ 282 w 1346"/>
                <a:gd name="T61" fmla="*/ 22 h 2442"/>
                <a:gd name="T62" fmla="*/ 319 w 1346"/>
                <a:gd name="T63" fmla="*/ 12 h 2442"/>
                <a:gd name="T64" fmla="*/ 350 w 1346"/>
                <a:gd name="T65" fmla="*/ 3 h 2442"/>
                <a:gd name="T66" fmla="*/ 363 w 1346"/>
                <a:gd name="T67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6" h="2442">
                  <a:moveTo>
                    <a:pt x="363" y="0"/>
                  </a:moveTo>
                  <a:lnTo>
                    <a:pt x="377" y="2"/>
                  </a:lnTo>
                  <a:lnTo>
                    <a:pt x="389" y="11"/>
                  </a:lnTo>
                  <a:lnTo>
                    <a:pt x="396" y="22"/>
                  </a:lnTo>
                  <a:lnTo>
                    <a:pt x="633" y="673"/>
                  </a:lnTo>
                  <a:lnTo>
                    <a:pt x="641" y="688"/>
                  </a:lnTo>
                  <a:lnTo>
                    <a:pt x="652" y="697"/>
                  </a:lnTo>
                  <a:lnTo>
                    <a:pt x="666" y="702"/>
                  </a:lnTo>
                  <a:lnTo>
                    <a:pt x="681" y="702"/>
                  </a:lnTo>
                  <a:lnTo>
                    <a:pt x="694" y="697"/>
                  </a:lnTo>
                  <a:lnTo>
                    <a:pt x="705" y="688"/>
                  </a:lnTo>
                  <a:lnTo>
                    <a:pt x="714" y="673"/>
                  </a:lnTo>
                  <a:lnTo>
                    <a:pt x="951" y="22"/>
                  </a:lnTo>
                  <a:lnTo>
                    <a:pt x="957" y="11"/>
                  </a:lnTo>
                  <a:lnTo>
                    <a:pt x="968" y="3"/>
                  </a:lnTo>
                  <a:lnTo>
                    <a:pt x="981" y="0"/>
                  </a:lnTo>
                  <a:lnTo>
                    <a:pt x="994" y="1"/>
                  </a:lnTo>
                  <a:lnTo>
                    <a:pt x="1106" y="36"/>
                  </a:lnTo>
                  <a:lnTo>
                    <a:pt x="1107" y="36"/>
                  </a:lnTo>
                  <a:lnTo>
                    <a:pt x="1148" y="52"/>
                  </a:lnTo>
                  <a:lnTo>
                    <a:pt x="1187" y="74"/>
                  </a:lnTo>
                  <a:lnTo>
                    <a:pt x="1221" y="100"/>
                  </a:lnTo>
                  <a:lnTo>
                    <a:pt x="1253" y="129"/>
                  </a:lnTo>
                  <a:lnTo>
                    <a:pt x="1281" y="163"/>
                  </a:lnTo>
                  <a:lnTo>
                    <a:pt x="1303" y="198"/>
                  </a:lnTo>
                  <a:lnTo>
                    <a:pt x="1322" y="237"/>
                  </a:lnTo>
                  <a:lnTo>
                    <a:pt x="1335" y="279"/>
                  </a:lnTo>
                  <a:lnTo>
                    <a:pt x="1343" y="322"/>
                  </a:lnTo>
                  <a:lnTo>
                    <a:pt x="1346" y="367"/>
                  </a:lnTo>
                  <a:lnTo>
                    <a:pt x="1346" y="1057"/>
                  </a:lnTo>
                  <a:lnTo>
                    <a:pt x="1345" y="1068"/>
                  </a:lnTo>
                  <a:lnTo>
                    <a:pt x="1341" y="1077"/>
                  </a:lnTo>
                  <a:lnTo>
                    <a:pt x="1093" y="1454"/>
                  </a:lnTo>
                  <a:lnTo>
                    <a:pt x="1093" y="2408"/>
                  </a:lnTo>
                  <a:lnTo>
                    <a:pt x="1091" y="2421"/>
                  </a:lnTo>
                  <a:lnTo>
                    <a:pt x="1083" y="2433"/>
                  </a:lnTo>
                  <a:lnTo>
                    <a:pt x="1072" y="2440"/>
                  </a:lnTo>
                  <a:lnTo>
                    <a:pt x="1059" y="2442"/>
                  </a:lnTo>
                  <a:lnTo>
                    <a:pt x="288" y="2442"/>
                  </a:lnTo>
                  <a:lnTo>
                    <a:pt x="275" y="2440"/>
                  </a:lnTo>
                  <a:lnTo>
                    <a:pt x="263" y="2433"/>
                  </a:lnTo>
                  <a:lnTo>
                    <a:pt x="256" y="2421"/>
                  </a:lnTo>
                  <a:lnTo>
                    <a:pt x="254" y="2408"/>
                  </a:lnTo>
                  <a:lnTo>
                    <a:pt x="254" y="1454"/>
                  </a:lnTo>
                  <a:lnTo>
                    <a:pt x="6" y="1077"/>
                  </a:lnTo>
                  <a:lnTo>
                    <a:pt x="2" y="1068"/>
                  </a:lnTo>
                  <a:lnTo>
                    <a:pt x="0" y="1057"/>
                  </a:lnTo>
                  <a:lnTo>
                    <a:pt x="0" y="368"/>
                  </a:lnTo>
                  <a:lnTo>
                    <a:pt x="4" y="324"/>
                  </a:lnTo>
                  <a:lnTo>
                    <a:pt x="12" y="280"/>
                  </a:lnTo>
                  <a:lnTo>
                    <a:pt x="25" y="239"/>
                  </a:lnTo>
                  <a:lnTo>
                    <a:pt x="44" y="199"/>
                  </a:lnTo>
                  <a:lnTo>
                    <a:pt x="66" y="164"/>
                  </a:lnTo>
                  <a:lnTo>
                    <a:pt x="94" y="131"/>
                  </a:lnTo>
                  <a:lnTo>
                    <a:pt x="126" y="100"/>
                  </a:lnTo>
                  <a:lnTo>
                    <a:pt x="160" y="75"/>
                  </a:lnTo>
                  <a:lnTo>
                    <a:pt x="199" y="52"/>
                  </a:lnTo>
                  <a:lnTo>
                    <a:pt x="241" y="36"/>
                  </a:lnTo>
                  <a:lnTo>
                    <a:pt x="244" y="34"/>
                  </a:lnTo>
                  <a:lnTo>
                    <a:pt x="253" y="32"/>
                  </a:lnTo>
                  <a:lnTo>
                    <a:pt x="267" y="28"/>
                  </a:lnTo>
                  <a:lnTo>
                    <a:pt x="282" y="22"/>
                  </a:lnTo>
                  <a:lnTo>
                    <a:pt x="301" y="18"/>
                  </a:lnTo>
                  <a:lnTo>
                    <a:pt x="319" y="12"/>
                  </a:lnTo>
                  <a:lnTo>
                    <a:pt x="336" y="7"/>
                  </a:lnTo>
                  <a:lnTo>
                    <a:pt x="350" y="3"/>
                  </a:lnTo>
                  <a:lnTo>
                    <a:pt x="359" y="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D2576E04-7BA7-9A4A-B436-5099B4D0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1508"/>
              <a:ext cx="53" cy="136"/>
            </a:xfrm>
            <a:custGeom>
              <a:avLst/>
              <a:gdLst>
                <a:gd name="T0" fmla="*/ 51 w 211"/>
                <a:gd name="T1" fmla="*/ 0 h 543"/>
                <a:gd name="T2" fmla="*/ 159 w 211"/>
                <a:gd name="T3" fmla="*/ 0 h 543"/>
                <a:gd name="T4" fmla="*/ 173 w 211"/>
                <a:gd name="T5" fmla="*/ 2 h 543"/>
                <a:gd name="T6" fmla="*/ 187 w 211"/>
                <a:gd name="T7" fmla="*/ 7 h 543"/>
                <a:gd name="T8" fmla="*/ 198 w 211"/>
                <a:gd name="T9" fmla="*/ 16 h 543"/>
                <a:gd name="T10" fmla="*/ 206 w 211"/>
                <a:gd name="T11" fmla="*/ 30 h 543"/>
                <a:gd name="T12" fmla="*/ 211 w 211"/>
                <a:gd name="T13" fmla="*/ 45 h 543"/>
                <a:gd name="T14" fmla="*/ 210 w 211"/>
                <a:gd name="T15" fmla="*/ 60 h 543"/>
                <a:gd name="T16" fmla="*/ 205 w 211"/>
                <a:gd name="T17" fmla="*/ 76 h 543"/>
                <a:gd name="T18" fmla="*/ 147 w 211"/>
                <a:gd name="T19" fmla="*/ 163 h 543"/>
                <a:gd name="T20" fmla="*/ 174 w 211"/>
                <a:gd name="T21" fmla="*/ 391 h 543"/>
                <a:gd name="T22" fmla="*/ 121 w 211"/>
                <a:gd name="T23" fmla="*/ 533 h 543"/>
                <a:gd name="T24" fmla="*/ 116 w 211"/>
                <a:gd name="T25" fmla="*/ 539 h 543"/>
                <a:gd name="T26" fmla="*/ 109 w 211"/>
                <a:gd name="T27" fmla="*/ 543 h 543"/>
                <a:gd name="T28" fmla="*/ 102 w 211"/>
                <a:gd name="T29" fmla="*/ 543 h 543"/>
                <a:gd name="T30" fmla="*/ 95 w 211"/>
                <a:gd name="T31" fmla="*/ 539 h 543"/>
                <a:gd name="T32" fmla="*/ 90 w 211"/>
                <a:gd name="T33" fmla="*/ 533 h 543"/>
                <a:gd name="T34" fmla="*/ 37 w 211"/>
                <a:gd name="T35" fmla="*/ 391 h 543"/>
                <a:gd name="T36" fmla="*/ 64 w 211"/>
                <a:gd name="T37" fmla="*/ 163 h 543"/>
                <a:gd name="T38" fmla="*/ 6 w 211"/>
                <a:gd name="T39" fmla="*/ 76 h 543"/>
                <a:gd name="T40" fmla="*/ 0 w 211"/>
                <a:gd name="T41" fmla="*/ 60 h 543"/>
                <a:gd name="T42" fmla="*/ 0 w 211"/>
                <a:gd name="T43" fmla="*/ 45 h 543"/>
                <a:gd name="T44" fmla="*/ 4 w 211"/>
                <a:gd name="T45" fmla="*/ 30 h 543"/>
                <a:gd name="T46" fmla="*/ 13 w 211"/>
                <a:gd name="T47" fmla="*/ 16 h 543"/>
                <a:gd name="T48" fmla="*/ 24 w 211"/>
                <a:gd name="T49" fmla="*/ 7 h 543"/>
                <a:gd name="T50" fmla="*/ 37 w 211"/>
                <a:gd name="T51" fmla="*/ 2 h 543"/>
                <a:gd name="T52" fmla="*/ 51 w 211"/>
                <a:gd name="T5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543">
                  <a:moveTo>
                    <a:pt x="51" y="0"/>
                  </a:moveTo>
                  <a:lnTo>
                    <a:pt x="159" y="0"/>
                  </a:lnTo>
                  <a:lnTo>
                    <a:pt x="173" y="2"/>
                  </a:lnTo>
                  <a:lnTo>
                    <a:pt x="187" y="7"/>
                  </a:lnTo>
                  <a:lnTo>
                    <a:pt x="198" y="16"/>
                  </a:lnTo>
                  <a:lnTo>
                    <a:pt x="206" y="30"/>
                  </a:lnTo>
                  <a:lnTo>
                    <a:pt x="211" y="45"/>
                  </a:lnTo>
                  <a:lnTo>
                    <a:pt x="210" y="60"/>
                  </a:lnTo>
                  <a:lnTo>
                    <a:pt x="205" y="76"/>
                  </a:lnTo>
                  <a:lnTo>
                    <a:pt x="147" y="163"/>
                  </a:lnTo>
                  <a:lnTo>
                    <a:pt x="174" y="391"/>
                  </a:lnTo>
                  <a:lnTo>
                    <a:pt x="121" y="533"/>
                  </a:lnTo>
                  <a:lnTo>
                    <a:pt x="116" y="539"/>
                  </a:lnTo>
                  <a:lnTo>
                    <a:pt x="109" y="543"/>
                  </a:lnTo>
                  <a:lnTo>
                    <a:pt x="102" y="543"/>
                  </a:lnTo>
                  <a:lnTo>
                    <a:pt x="95" y="539"/>
                  </a:lnTo>
                  <a:lnTo>
                    <a:pt x="90" y="533"/>
                  </a:lnTo>
                  <a:lnTo>
                    <a:pt x="37" y="391"/>
                  </a:lnTo>
                  <a:lnTo>
                    <a:pt x="64" y="163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4" y="7"/>
                  </a:lnTo>
                  <a:lnTo>
                    <a:pt x="37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5577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>
            <a:extLst>
              <a:ext uri="{FF2B5EF4-FFF2-40B4-BE49-F238E27FC236}">
                <a16:creationId xmlns:a16="http://schemas.microsoft.com/office/drawing/2014/main" xmlns="" id="{D6BE66E6-4B09-4562-B38A-AE5B0945A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93" y="3262948"/>
            <a:ext cx="3142146" cy="3142146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13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5" name="Прямая соединительная линия 6">
            <a:extLst>
              <a:ext uri="{FF2B5EF4-FFF2-40B4-BE49-F238E27FC236}">
                <a16:creationId xmlns:a16="http://schemas.microsoft.com/office/drawing/2014/main" xmlns="" id="{61EFACA7-80BD-6F4F-B966-9487F2E8860C}"/>
              </a:ext>
            </a:extLst>
          </p:cNvPr>
          <p:cNvCxnSpPr>
            <a:cxnSpLocks/>
          </p:cNvCxnSpPr>
          <p:nvPr/>
        </p:nvCxnSpPr>
        <p:spPr>
          <a:xfrm>
            <a:off x="1916364" y="1882104"/>
            <a:ext cx="0" cy="1223484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9">
            <a:extLst>
              <a:ext uri="{FF2B5EF4-FFF2-40B4-BE49-F238E27FC236}">
                <a16:creationId xmlns:a16="http://schemas.microsoft.com/office/drawing/2014/main" xmlns="" id="{11A5A2D6-3087-E749-B243-E1C483041CA5}"/>
              </a:ext>
            </a:extLst>
          </p:cNvPr>
          <p:cNvSpPr>
            <a:spLocks noChangeAspect="1"/>
          </p:cNvSpPr>
          <p:nvPr/>
        </p:nvSpPr>
        <p:spPr>
          <a:xfrm>
            <a:off x="523827" y="1912264"/>
            <a:ext cx="1116000" cy="1116000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1AC377-3CCE-0042-9DB2-DF0A80820CD1}"/>
              </a:ext>
            </a:extLst>
          </p:cNvPr>
          <p:cNvSpPr txBox="1"/>
          <p:nvPr/>
        </p:nvSpPr>
        <p:spPr>
          <a:xfrm>
            <a:off x="2263706" y="4315292"/>
            <a:ext cx="7504461" cy="11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0">
              <a:lnSpc>
                <a:spcPct val="110000"/>
              </a:lnSpc>
              <a:spcAft>
                <a:spcPts val="1200"/>
              </a:spcAft>
            </a:pPr>
            <a:r>
              <a:rPr lang="uk-UA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Отримати кошти (компенсацію) за модернізацію своїх будинків?</a:t>
            </a:r>
          </a:p>
        </p:txBody>
      </p:sp>
      <p:cxnSp>
        <p:nvCxnSpPr>
          <p:cNvPr id="9" name="Прямая соединительная линия 13">
            <a:extLst>
              <a:ext uri="{FF2B5EF4-FFF2-40B4-BE49-F238E27FC236}">
                <a16:creationId xmlns:a16="http://schemas.microsoft.com/office/drawing/2014/main" xmlns="" id="{06E72E82-987D-194A-ACAC-AEF289E8C68F}"/>
              </a:ext>
            </a:extLst>
          </p:cNvPr>
          <p:cNvCxnSpPr>
            <a:cxnSpLocks/>
          </p:cNvCxnSpPr>
          <p:nvPr/>
        </p:nvCxnSpPr>
        <p:spPr>
          <a:xfrm>
            <a:off x="1956338" y="3933050"/>
            <a:ext cx="0" cy="1800000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14">
            <a:extLst>
              <a:ext uri="{FF2B5EF4-FFF2-40B4-BE49-F238E27FC236}">
                <a16:creationId xmlns:a16="http://schemas.microsoft.com/office/drawing/2014/main" xmlns="" id="{0FE03CFB-FD10-8342-AD29-3F182AD4EAA3}"/>
              </a:ext>
            </a:extLst>
          </p:cNvPr>
          <p:cNvSpPr>
            <a:spLocks noChangeAspect="1"/>
          </p:cNvSpPr>
          <p:nvPr/>
        </p:nvSpPr>
        <p:spPr>
          <a:xfrm>
            <a:off x="563801" y="4314632"/>
            <a:ext cx="1116000" cy="1116000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10D5F398-14C9-2249-A353-A28F54FCB91C}"/>
              </a:ext>
            </a:extLst>
          </p:cNvPr>
          <p:cNvGrpSpPr/>
          <p:nvPr/>
        </p:nvGrpSpPr>
        <p:grpSpPr>
          <a:xfrm>
            <a:off x="716872" y="4600574"/>
            <a:ext cx="762454" cy="544116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xmlns="" id="{9388668F-F507-ED4B-81D5-2A061B948F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xmlns="" id="{A7E63978-07F4-3942-AF70-9D562EDC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xmlns="" id="{B0FF452F-C70E-B64F-B803-8628361D5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xmlns="" id="{969AD917-284B-E840-A997-608604CC04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xmlns="" id="{60ACF8AD-AD77-544D-AE67-384136AF0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E95CD2F8-EF25-F847-9BD7-2A9FF528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B6EC90D3-6560-A342-AFE9-9944D7223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506E1D8F-C373-1D4D-BCA0-593A5A578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xmlns="" id="{B39EA9DD-93E7-3444-8EEE-8B03AA18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xmlns="" id="{51E76FE1-510E-8849-A910-01EECF0F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4FB83C99-FD4D-A64D-BE80-23159609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96B899-D123-1D49-9DDF-A7266E5A9B24}"/>
              </a:ext>
            </a:extLst>
          </p:cNvPr>
          <p:cNvSpPr/>
          <p:nvPr/>
        </p:nvSpPr>
        <p:spPr>
          <a:xfrm>
            <a:off x="2119394" y="1724984"/>
            <a:ext cx="7781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 є можливість отримати </a:t>
            </a:r>
            <a:r>
              <a:rPr lang="uk-UA" sz="32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доступну/ безкоштовну </a:t>
            </a:r>
            <a:r>
              <a:rPr lang="uk-UA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консультативну допомогу фахівців-професіоналів?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16675A8F-C5B7-A345-9D3D-17A6558956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6389" y="2103724"/>
            <a:ext cx="658286" cy="687184"/>
            <a:chOff x="5477" y="1143"/>
            <a:chExt cx="934" cy="975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733D5961-9781-604E-8C3B-54E04B34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143"/>
              <a:ext cx="690" cy="208"/>
            </a:xfrm>
            <a:custGeom>
              <a:avLst/>
              <a:gdLst>
                <a:gd name="T0" fmla="*/ 1485 w 2757"/>
                <a:gd name="T1" fmla="*/ 2 h 831"/>
                <a:gd name="T2" fmla="*/ 1695 w 2757"/>
                <a:gd name="T3" fmla="*/ 28 h 831"/>
                <a:gd name="T4" fmla="*/ 1897 w 2757"/>
                <a:gd name="T5" fmla="*/ 80 h 831"/>
                <a:gd name="T6" fmla="*/ 2090 w 2757"/>
                <a:gd name="T7" fmla="*/ 153 h 831"/>
                <a:gd name="T8" fmla="*/ 2272 w 2757"/>
                <a:gd name="T9" fmla="*/ 252 h 831"/>
                <a:gd name="T10" fmla="*/ 2442 w 2757"/>
                <a:gd name="T11" fmla="*/ 371 h 831"/>
                <a:gd name="T12" fmla="*/ 2597 w 2757"/>
                <a:gd name="T13" fmla="*/ 512 h 831"/>
                <a:gd name="T14" fmla="*/ 2737 w 2757"/>
                <a:gd name="T15" fmla="*/ 673 h 831"/>
                <a:gd name="T16" fmla="*/ 2755 w 2757"/>
                <a:gd name="T17" fmla="*/ 714 h 831"/>
                <a:gd name="T18" fmla="*/ 2754 w 2757"/>
                <a:gd name="T19" fmla="*/ 757 h 831"/>
                <a:gd name="T20" fmla="*/ 2735 w 2757"/>
                <a:gd name="T21" fmla="*/ 796 h 831"/>
                <a:gd name="T22" fmla="*/ 2699 w 2757"/>
                <a:gd name="T23" fmla="*/ 822 h 831"/>
                <a:gd name="T24" fmla="*/ 2659 w 2757"/>
                <a:gd name="T25" fmla="*/ 831 h 831"/>
                <a:gd name="T26" fmla="*/ 2616 w 2757"/>
                <a:gd name="T27" fmla="*/ 822 h 831"/>
                <a:gd name="T28" fmla="*/ 2581 w 2757"/>
                <a:gd name="T29" fmla="*/ 792 h 831"/>
                <a:gd name="T30" fmla="*/ 2457 w 2757"/>
                <a:gd name="T31" fmla="*/ 650 h 831"/>
                <a:gd name="T32" fmla="*/ 2320 w 2757"/>
                <a:gd name="T33" fmla="*/ 525 h 831"/>
                <a:gd name="T34" fmla="*/ 2169 w 2757"/>
                <a:gd name="T35" fmla="*/ 419 h 831"/>
                <a:gd name="T36" fmla="*/ 2008 w 2757"/>
                <a:gd name="T37" fmla="*/ 333 h 831"/>
                <a:gd name="T38" fmla="*/ 1837 w 2757"/>
                <a:gd name="T39" fmla="*/ 266 h 831"/>
                <a:gd name="T40" fmla="*/ 1658 w 2757"/>
                <a:gd name="T41" fmla="*/ 221 h 831"/>
                <a:gd name="T42" fmla="*/ 1473 w 2757"/>
                <a:gd name="T43" fmla="*/ 198 h 831"/>
                <a:gd name="T44" fmla="*/ 1284 w 2757"/>
                <a:gd name="T45" fmla="*/ 198 h 831"/>
                <a:gd name="T46" fmla="*/ 1099 w 2757"/>
                <a:gd name="T47" fmla="*/ 221 h 831"/>
                <a:gd name="T48" fmla="*/ 920 w 2757"/>
                <a:gd name="T49" fmla="*/ 266 h 831"/>
                <a:gd name="T50" fmla="*/ 749 w 2757"/>
                <a:gd name="T51" fmla="*/ 333 h 831"/>
                <a:gd name="T52" fmla="*/ 586 w 2757"/>
                <a:gd name="T53" fmla="*/ 419 h 831"/>
                <a:gd name="T54" fmla="*/ 436 w 2757"/>
                <a:gd name="T55" fmla="*/ 525 h 831"/>
                <a:gd name="T56" fmla="*/ 298 w 2757"/>
                <a:gd name="T57" fmla="*/ 650 h 831"/>
                <a:gd name="T58" fmla="*/ 175 w 2757"/>
                <a:gd name="T59" fmla="*/ 792 h 831"/>
                <a:gd name="T60" fmla="*/ 142 w 2757"/>
                <a:gd name="T61" fmla="*/ 821 h 831"/>
                <a:gd name="T62" fmla="*/ 100 w 2757"/>
                <a:gd name="T63" fmla="*/ 831 h 831"/>
                <a:gd name="T64" fmla="*/ 58 w 2757"/>
                <a:gd name="T65" fmla="*/ 823 h 831"/>
                <a:gd name="T66" fmla="*/ 22 w 2757"/>
                <a:gd name="T67" fmla="*/ 796 h 831"/>
                <a:gd name="T68" fmla="*/ 2 w 2757"/>
                <a:gd name="T69" fmla="*/ 757 h 831"/>
                <a:gd name="T70" fmla="*/ 2 w 2757"/>
                <a:gd name="T71" fmla="*/ 714 h 831"/>
                <a:gd name="T72" fmla="*/ 20 w 2757"/>
                <a:gd name="T73" fmla="*/ 673 h 831"/>
                <a:gd name="T74" fmla="*/ 158 w 2757"/>
                <a:gd name="T75" fmla="*/ 512 h 831"/>
                <a:gd name="T76" fmla="*/ 315 w 2757"/>
                <a:gd name="T77" fmla="*/ 371 h 831"/>
                <a:gd name="T78" fmla="*/ 484 w 2757"/>
                <a:gd name="T79" fmla="*/ 252 h 831"/>
                <a:gd name="T80" fmla="*/ 667 w 2757"/>
                <a:gd name="T81" fmla="*/ 153 h 831"/>
                <a:gd name="T82" fmla="*/ 860 w 2757"/>
                <a:gd name="T83" fmla="*/ 80 h 831"/>
                <a:gd name="T84" fmla="*/ 1062 w 2757"/>
                <a:gd name="T85" fmla="*/ 28 h 831"/>
                <a:gd name="T86" fmla="*/ 1272 w 2757"/>
                <a:gd name="T87" fmla="*/ 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7" h="831">
                  <a:moveTo>
                    <a:pt x="1378" y="0"/>
                  </a:moveTo>
                  <a:lnTo>
                    <a:pt x="1485" y="2"/>
                  </a:lnTo>
                  <a:lnTo>
                    <a:pt x="1591" y="12"/>
                  </a:lnTo>
                  <a:lnTo>
                    <a:pt x="1695" y="28"/>
                  </a:lnTo>
                  <a:lnTo>
                    <a:pt x="1797" y="51"/>
                  </a:lnTo>
                  <a:lnTo>
                    <a:pt x="1897" y="80"/>
                  </a:lnTo>
                  <a:lnTo>
                    <a:pt x="1995" y="113"/>
                  </a:lnTo>
                  <a:lnTo>
                    <a:pt x="2090" y="153"/>
                  </a:lnTo>
                  <a:lnTo>
                    <a:pt x="2182" y="200"/>
                  </a:lnTo>
                  <a:lnTo>
                    <a:pt x="2272" y="252"/>
                  </a:lnTo>
                  <a:lnTo>
                    <a:pt x="2359" y="309"/>
                  </a:lnTo>
                  <a:lnTo>
                    <a:pt x="2442" y="371"/>
                  </a:lnTo>
                  <a:lnTo>
                    <a:pt x="2521" y="439"/>
                  </a:lnTo>
                  <a:lnTo>
                    <a:pt x="2597" y="512"/>
                  </a:lnTo>
                  <a:lnTo>
                    <a:pt x="2670" y="590"/>
                  </a:lnTo>
                  <a:lnTo>
                    <a:pt x="2737" y="673"/>
                  </a:lnTo>
                  <a:lnTo>
                    <a:pt x="2749" y="694"/>
                  </a:lnTo>
                  <a:lnTo>
                    <a:pt x="2755" y="714"/>
                  </a:lnTo>
                  <a:lnTo>
                    <a:pt x="2757" y="735"/>
                  </a:lnTo>
                  <a:lnTo>
                    <a:pt x="2754" y="757"/>
                  </a:lnTo>
                  <a:lnTo>
                    <a:pt x="2747" y="777"/>
                  </a:lnTo>
                  <a:lnTo>
                    <a:pt x="2735" y="796"/>
                  </a:lnTo>
                  <a:lnTo>
                    <a:pt x="2718" y="811"/>
                  </a:lnTo>
                  <a:lnTo>
                    <a:pt x="2699" y="822"/>
                  </a:lnTo>
                  <a:lnTo>
                    <a:pt x="2680" y="829"/>
                  </a:lnTo>
                  <a:lnTo>
                    <a:pt x="2659" y="831"/>
                  </a:lnTo>
                  <a:lnTo>
                    <a:pt x="2638" y="829"/>
                  </a:lnTo>
                  <a:lnTo>
                    <a:pt x="2616" y="822"/>
                  </a:lnTo>
                  <a:lnTo>
                    <a:pt x="2597" y="809"/>
                  </a:lnTo>
                  <a:lnTo>
                    <a:pt x="2581" y="792"/>
                  </a:lnTo>
                  <a:lnTo>
                    <a:pt x="2521" y="719"/>
                  </a:lnTo>
                  <a:lnTo>
                    <a:pt x="2457" y="650"/>
                  </a:lnTo>
                  <a:lnTo>
                    <a:pt x="2391" y="584"/>
                  </a:lnTo>
                  <a:lnTo>
                    <a:pt x="2320" y="525"/>
                  </a:lnTo>
                  <a:lnTo>
                    <a:pt x="2246" y="469"/>
                  </a:lnTo>
                  <a:lnTo>
                    <a:pt x="2169" y="419"/>
                  </a:lnTo>
                  <a:lnTo>
                    <a:pt x="2090" y="373"/>
                  </a:lnTo>
                  <a:lnTo>
                    <a:pt x="2008" y="333"/>
                  </a:lnTo>
                  <a:lnTo>
                    <a:pt x="1924" y="297"/>
                  </a:lnTo>
                  <a:lnTo>
                    <a:pt x="1837" y="266"/>
                  </a:lnTo>
                  <a:lnTo>
                    <a:pt x="1748" y="241"/>
                  </a:lnTo>
                  <a:lnTo>
                    <a:pt x="1658" y="221"/>
                  </a:lnTo>
                  <a:lnTo>
                    <a:pt x="1566" y="207"/>
                  </a:lnTo>
                  <a:lnTo>
                    <a:pt x="1473" y="198"/>
                  </a:lnTo>
                  <a:lnTo>
                    <a:pt x="1378" y="196"/>
                  </a:lnTo>
                  <a:lnTo>
                    <a:pt x="1284" y="198"/>
                  </a:lnTo>
                  <a:lnTo>
                    <a:pt x="1190" y="207"/>
                  </a:lnTo>
                  <a:lnTo>
                    <a:pt x="1099" y="221"/>
                  </a:lnTo>
                  <a:lnTo>
                    <a:pt x="1009" y="241"/>
                  </a:lnTo>
                  <a:lnTo>
                    <a:pt x="920" y="266"/>
                  </a:lnTo>
                  <a:lnTo>
                    <a:pt x="833" y="297"/>
                  </a:lnTo>
                  <a:lnTo>
                    <a:pt x="749" y="333"/>
                  </a:lnTo>
                  <a:lnTo>
                    <a:pt x="666" y="373"/>
                  </a:lnTo>
                  <a:lnTo>
                    <a:pt x="586" y="419"/>
                  </a:lnTo>
                  <a:lnTo>
                    <a:pt x="511" y="469"/>
                  </a:lnTo>
                  <a:lnTo>
                    <a:pt x="436" y="525"/>
                  </a:lnTo>
                  <a:lnTo>
                    <a:pt x="366" y="584"/>
                  </a:lnTo>
                  <a:lnTo>
                    <a:pt x="298" y="650"/>
                  </a:lnTo>
                  <a:lnTo>
                    <a:pt x="235" y="719"/>
                  </a:lnTo>
                  <a:lnTo>
                    <a:pt x="175" y="792"/>
                  </a:lnTo>
                  <a:lnTo>
                    <a:pt x="160" y="809"/>
                  </a:lnTo>
                  <a:lnTo>
                    <a:pt x="142" y="821"/>
                  </a:lnTo>
                  <a:lnTo>
                    <a:pt x="122" y="828"/>
                  </a:lnTo>
                  <a:lnTo>
                    <a:pt x="100" y="831"/>
                  </a:lnTo>
                  <a:lnTo>
                    <a:pt x="79" y="829"/>
                  </a:lnTo>
                  <a:lnTo>
                    <a:pt x="58" y="823"/>
                  </a:lnTo>
                  <a:lnTo>
                    <a:pt x="39" y="811"/>
                  </a:lnTo>
                  <a:lnTo>
                    <a:pt x="22" y="796"/>
                  </a:lnTo>
                  <a:lnTo>
                    <a:pt x="10" y="777"/>
                  </a:lnTo>
                  <a:lnTo>
                    <a:pt x="2" y="757"/>
                  </a:lnTo>
                  <a:lnTo>
                    <a:pt x="0" y="735"/>
                  </a:lnTo>
                  <a:lnTo>
                    <a:pt x="2" y="714"/>
                  </a:lnTo>
                  <a:lnTo>
                    <a:pt x="8" y="694"/>
                  </a:lnTo>
                  <a:lnTo>
                    <a:pt x="20" y="673"/>
                  </a:lnTo>
                  <a:lnTo>
                    <a:pt x="87" y="590"/>
                  </a:lnTo>
                  <a:lnTo>
                    <a:pt x="158" y="512"/>
                  </a:lnTo>
                  <a:lnTo>
                    <a:pt x="234" y="439"/>
                  </a:lnTo>
                  <a:lnTo>
                    <a:pt x="315" y="371"/>
                  </a:lnTo>
                  <a:lnTo>
                    <a:pt x="398" y="309"/>
                  </a:lnTo>
                  <a:lnTo>
                    <a:pt x="484" y="252"/>
                  </a:lnTo>
                  <a:lnTo>
                    <a:pt x="575" y="200"/>
                  </a:lnTo>
                  <a:lnTo>
                    <a:pt x="667" y="153"/>
                  </a:lnTo>
                  <a:lnTo>
                    <a:pt x="762" y="113"/>
                  </a:lnTo>
                  <a:lnTo>
                    <a:pt x="860" y="80"/>
                  </a:lnTo>
                  <a:lnTo>
                    <a:pt x="960" y="51"/>
                  </a:lnTo>
                  <a:lnTo>
                    <a:pt x="1062" y="28"/>
                  </a:lnTo>
                  <a:lnTo>
                    <a:pt x="1166" y="12"/>
                  </a:lnTo>
                  <a:lnTo>
                    <a:pt x="1272" y="2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DB87A6C6-44BF-3C4D-8FDA-67BE0BD7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1401"/>
              <a:ext cx="153" cy="153"/>
            </a:xfrm>
            <a:custGeom>
              <a:avLst/>
              <a:gdLst>
                <a:gd name="T0" fmla="*/ 307 w 613"/>
                <a:gd name="T1" fmla="*/ 0 h 613"/>
                <a:gd name="T2" fmla="*/ 352 w 613"/>
                <a:gd name="T3" fmla="*/ 3 h 613"/>
                <a:gd name="T4" fmla="*/ 394 w 613"/>
                <a:gd name="T5" fmla="*/ 13 h 613"/>
                <a:gd name="T6" fmla="*/ 435 w 613"/>
                <a:gd name="T7" fmla="*/ 28 h 613"/>
                <a:gd name="T8" fmla="*/ 473 w 613"/>
                <a:gd name="T9" fmla="*/ 48 h 613"/>
                <a:gd name="T10" fmla="*/ 507 w 613"/>
                <a:gd name="T11" fmla="*/ 74 h 613"/>
                <a:gd name="T12" fmla="*/ 537 w 613"/>
                <a:gd name="T13" fmla="*/ 105 h 613"/>
                <a:gd name="T14" fmla="*/ 563 w 613"/>
                <a:gd name="T15" fmla="*/ 139 h 613"/>
                <a:gd name="T16" fmla="*/ 584 w 613"/>
                <a:gd name="T17" fmla="*/ 177 h 613"/>
                <a:gd name="T18" fmla="*/ 599 w 613"/>
                <a:gd name="T19" fmla="*/ 217 h 613"/>
                <a:gd name="T20" fmla="*/ 609 w 613"/>
                <a:gd name="T21" fmla="*/ 261 h 613"/>
                <a:gd name="T22" fmla="*/ 613 w 613"/>
                <a:gd name="T23" fmla="*/ 306 h 613"/>
                <a:gd name="T24" fmla="*/ 609 w 613"/>
                <a:gd name="T25" fmla="*/ 351 h 613"/>
                <a:gd name="T26" fmla="*/ 599 w 613"/>
                <a:gd name="T27" fmla="*/ 394 h 613"/>
                <a:gd name="T28" fmla="*/ 584 w 613"/>
                <a:gd name="T29" fmla="*/ 436 h 613"/>
                <a:gd name="T30" fmla="*/ 563 w 613"/>
                <a:gd name="T31" fmla="*/ 472 h 613"/>
                <a:gd name="T32" fmla="*/ 537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5 w 613"/>
                <a:gd name="T39" fmla="*/ 584 h 613"/>
                <a:gd name="T40" fmla="*/ 394 w 613"/>
                <a:gd name="T41" fmla="*/ 600 h 613"/>
                <a:gd name="T42" fmla="*/ 352 w 613"/>
                <a:gd name="T43" fmla="*/ 609 h 613"/>
                <a:gd name="T44" fmla="*/ 307 w 613"/>
                <a:gd name="T45" fmla="*/ 613 h 613"/>
                <a:gd name="T46" fmla="*/ 260 w 613"/>
                <a:gd name="T47" fmla="*/ 609 h 613"/>
                <a:gd name="T48" fmla="*/ 218 w 613"/>
                <a:gd name="T49" fmla="*/ 600 h 613"/>
                <a:gd name="T50" fmla="*/ 177 w 613"/>
                <a:gd name="T51" fmla="*/ 584 h 613"/>
                <a:gd name="T52" fmla="*/ 139 w 613"/>
                <a:gd name="T53" fmla="*/ 563 h 613"/>
                <a:gd name="T54" fmla="*/ 105 w 613"/>
                <a:gd name="T55" fmla="*/ 538 h 613"/>
                <a:gd name="T56" fmla="*/ 75 w 613"/>
                <a:gd name="T57" fmla="*/ 507 h 613"/>
                <a:gd name="T58" fmla="*/ 49 w 613"/>
                <a:gd name="T59" fmla="*/ 472 h 613"/>
                <a:gd name="T60" fmla="*/ 28 w 613"/>
                <a:gd name="T61" fmla="*/ 436 h 613"/>
                <a:gd name="T62" fmla="*/ 13 w 613"/>
                <a:gd name="T63" fmla="*/ 394 h 613"/>
                <a:gd name="T64" fmla="*/ 3 w 613"/>
                <a:gd name="T65" fmla="*/ 351 h 613"/>
                <a:gd name="T66" fmla="*/ 0 w 613"/>
                <a:gd name="T67" fmla="*/ 306 h 613"/>
                <a:gd name="T68" fmla="*/ 3 w 613"/>
                <a:gd name="T69" fmla="*/ 261 h 613"/>
                <a:gd name="T70" fmla="*/ 13 w 613"/>
                <a:gd name="T71" fmla="*/ 217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5 w 613"/>
                <a:gd name="T79" fmla="*/ 74 h 613"/>
                <a:gd name="T80" fmla="*/ 139 w 613"/>
                <a:gd name="T81" fmla="*/ 48 h 613"/>
                <a:gd name="T82" fmla="*/ 177 w 613"/>
                <a:gd name="T83" fmla="*/ 28 h 613"/>
                <a:gd name="T84" fmla="*/ 218 w 613"/>
                <a:gd name="T85" fmla="*/ 13 h 613"/>
                <a:gd name="T86" fmla="*/ 260 w 613"/>
                <a:gd name="T87" fmla="*/ 3 h 613"/>
                <a:gd name="T88" fmla="*/ 307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7" y="0"/>
                  </a:moveTo>
                  <a:lnTo>
                    <a:pt x="352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4"/>
                  </a:lnTo>
                  <a:lnTo>
                    <a:pt x="537" y="105"/>
                  </a:lnTo>
                  <a:lnTo>
                    <a:pt x="563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09" y="261"/>
                  </a:lnTo>
                  <a:lnTo>
                    <a:pt x="613" y="306"/>
                  </a:lnTo>
                  <a:lnTo>
                    <a:pt x="609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3" y="472"/>
                  </a:lnTo>
                  <a:lnTo>
                    <a:pt x="537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5" y="584"/>
                  </a:lnTo>
                  <a:lnTo>
                    <a:pt x="394" y="600"/>
                  </a:lnTo>
                  <a:lnTo>
                    <a:pt x="352" y="609"/>
                  </a:lnTo>
                  <a:lnTo>
                    <a:pt x="307" y="613"/>
                  </a:lnTo>
                  <a:lnTo>
                    <a:pt x="260" y="609"/>
                  </a:lnTo>
                  <a:lnTo>
                    <a:pt x="218" y="600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8" y="436"/>
                  </a:lnTo>
                  <a:lnTo>
                    <a:pt x="13" y="394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C53ED76-7548-BC4D-94B8-DC597C9E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" y="1572"/>
              <a:ext cx="261" cy="445"/>
            </a:xfrm>
            <a:custGeom>
              <a:avLst/>
              <a:gdLst>
                <a:gd name="T0" fmla="*/ 328 w 1042"/>
                <a:gd name="T1" fmla="*/ 1 h 1780"/>
                <a:gd name="T2" fmla="*/ 367 w 1042"/>
                <a:gd name="T3" fmla="*/ 19 h 1780"/>
                <a:gd name="T4" fmla="*/ 675 w 1042"/>
                <a:gd name="T5" fmla="*/ 19 h 1780"/>
                <a:gd name="T6" fmla="*/ 714 w 1042"/>
                <a:gd name="T7" fmla="*/ 1 h 1780"/>
                <a:gd name="T8" fmla="*/ 756 w 1042"/>
                <a:gd name="T9" fmla="*/ 4 h 1780"/>
                <a:gd name="T10" fmla="*/ 768 w 1042"/>
                <a:gd name="T11" fmla="*/ 9 h 1780"/>
                <a:gd name="T12" fmla="*/ 796 w 1042"/>
                <a:gd name="T13" fmla="*/ 16 h 1780"/>
                <a:gd name="T14" fmla="*/ 822 w 1042"/>
                <a:gd name="T15" fmla="*/ 24 h 1780"/>
                <a:gd name="T16" fmla="*/ 835 w 1042"/>
                <a:gd name="T17" fmla="*/ 29 h 1780"/>
                <a:gd name="T18" fmla="*/ 911 w 1042"/>
                <a:gd name="T19" fmla="*/ 67 h 1780"/>
                <a:gd name="T20" fmla="*/ 972 w 1042"/>
                <a:gd name="T21" fmla="*/ 123 h 1780"/>
                <a:gd name="T22" fmla="*/ 1016 w 1042"/>
                <a:gd name="T23" fmla="*/ 193 h 1780"/>
                <a:gd name="T24" fmla="*/ 1039 w 1042"/>
                <a:gd name="T25" fmla="*/ 273 h 1780"/>
                <a:gd name="T26" fmla="*/ 1042 w 1042"/>
                <a:gd name="T27" fmla="*/ 781 h 1780"/>
                <a:gd name="T28" fmla="*/ 1035 w 1042"/>
                <a:gd name="T29" fmla="*/ 815 h 1780"/>
                <a:gd name="T30" fmla="*/ 871 w 1042"/>
                <a:gd name="T31" fmla="*/ 1067 h 1780"/>
                <a:gd name="T32" fmla="*/ 868 w 1042"/>
                <a:gd name="T33" fmla="*/ 1713 h 1780"/>
                <a:gd name="T34" fmla="*/ 845 w 1042"/>
                <a:gd name="T35" fmla="*/ 1754 h 1780"/>
                <a:gd name="T36" fmla="*/ 805 w 1042"/>
                <a:gd name="T37" fmla="*/ 1777 h 1780"/>
                <a:gd name="T38" fmla="*/ 262 w 1042"/>
                <a:gd name="T39" fmla="*/ 1780 h 1780"/>
                <a:gd name="T40" fmla="*/ 216 w 1042"/>
                <a:gd name="T41" fmla="*/ 1768 h 1780"/>
                <a:gd name="T42" fmla="*/ 184 w 1042"/>
                <a:gd name="T43" fmla="*/ 1735 h 1780"/>
                <a:gd name="T44" fmla="*/ 171 w 1042"/>
                <a:gd name="T45" fmla="*/ 1688 h 1780"/>
                <a:gd name="T46" fmla="*/ 15 w 1042"/>
                <a:gd name="T47" fmla="*/ 831 h 1780"/>
                <a:gd name="T48" fmla="*/ 2 w 1042"/>
                <a:gd name="T49" fmla="*/ 798 h 1780"/>
                <a:gd name="T50" fmla="*/ 0 w 1042"/>
                <a:gd name="T51" fmla="*/ 316 h 1780"/>
                <a:gd name="T52" fmla="*/ 12 w 1042"/>
                <a:gd name="T53" fmla="*/ 232 h 1780"/>
                <a:gd name="T54" fmla="*/ 46 w 1042"/>
                <a:gd name="T55" fmla="*/ 156 h 1780"/>
                <a:gd name="T56" fmla="*/ 100 w 1042"/>
                <a:gd name="T57" fmla="*/ 93 h 1780"/>
                <a:gd name="T58" fmla="*/ 168 w 1042"/>
                <a:gd name="T59" fmla="*/ 45 h 1780"/>
                <a:gd name="T60" fmla="*/ 211 w 1042"/>
                <a:gd name="T61" fmla="*/ 28 h 1780"/>
                <a:gd name="T62" fmla="*/ 232 w 1042"/>
                <a:gd name="T63" fmla="*/ 20 h 1780"/>
                <a:gd name="T64" fmla="*/ 261 w 1042"/>
                <a:gd name="T65" fmla="*/ 12 h 1780"/>
                <a:gd name="T66" fmla="*/ 282 w 1042"/>
                <a:gd name="T67" fmla="*/ 5 h 1780"/>
                <a:gd name="T68" fmla="*/ 307 w 1042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80">
                  <a:moveTo>
                    <a:pt x="307" y="0"/>
                  </a:moveTo>
                  <a:lnTo>
                    <a:pt x="328" y="1"/>
                  </a:lnTo>
                  <a:lnTo>
                    <a:pt x="349" y="7"/>
                  </a:lnTo>
                  <a:lnTo>
                    <a:pt x="367" y="19"/>
                  </a:lnTo>
                  <a:lnTo>
                    <a:pt x="522" y="134"/>
                  </a:lnTo>
                  <a:lnTo>
                    <a:pt x="675" y="19"/>
                  </a:lnTo>
                  <a:lnTo>
                    <a:pt x="694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1" y="12"/>
                  </a:lnTo>
                  <a:lnTo>
                    <a:pt x="796" y="16"/>
                  </a:lnTo>
                  <a:lnTo>
                    <a:pt x="810" y="20"/>
                  </a:lnTo>
                  <a:lnTo>
                    <a:pt x="822" y="24"/>
                  </a:lnTo>
                  <a:lnTo>
                    <a:pt x="831" y="28"/>
                  </a:lnTo>
                  <a:lnTo>
                    <a:pt x="835" y="29"/>
                  </a:lnTo>
                  <a:lnTo>
                    <a:pt x="874" y="45"/>
                  </a:lnTo>
                  <a:lnTo>
                    <a:pt x="911" y="67"/>
                  </a:lnTo>
                  <a:lnTo>
                    <a:pt x="944" y="93"/>
                  </a:lnTo>
                  <a:lnTo>
                    <a:pt x="972" y="123"/>
                  </a:lnTo>
                  <a:lnTo>
                    <a:pt x="996" y="156"/>
                  </a:lnTo>
                  <a:lnTo>
                    <a:pt x="1016" y="193"/>
                  </a:lnTo>
                  <a:lnTo>
                    <a:pt x="1030" y="232"/>
                  </a:lnTo>
                  <a:lnTo>
                    <a:pt x="1039" y="273"/>
                  </a:lnTo>
                  <a:lnTo>
                    <a:pt x="1042" y="316"/>
                  </a:lnTo>
                  <a:lnTo>
                    <a:pt x="1042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60" y="1735"/>
                  </a:lnTo>
                  <a:lnTo>
                    <a:pt x="845" y="1754"/>
                  </a:lnTo>
                  <a:lnTo>
                    <a:pt x="826" y="1768"/>
                  </a:lnTo>
                  <a:lnTo>
                    <a:pt x="805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8" y="1777"/>
                  </a:lnTo>
                  <a:lnTo>
                    <a:pt x="216" y="1768"/>
                  </a:lnTo>
                  <a:lnTo>
                    <a:pt x="198" y="1754"/>
                  </a:lnTo>
                  <a:lnTo>
                    <a:pt x="184" y="1735"/>
                  </a:lnTo>
                  <a:lnTo>
                    <a:pt x="174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2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7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100" y="93"/>
                  </a:lnTo>
                  <a:lnTo>
                    <a:pt x="132" y="67"/>
                  </a:lnTo>
                  <a:lnTo>
                    <a:pt x="168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7" y="16"/>
                  </a:lnTo>
                  <a:lnTo>
                    <a:pt x="261" y="12"/>
                  </a:lnTo>
                  <a:lnTo>
                    <a:pt x="274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10989A05-1408-7A4C-B243-B15FC976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1401"/>
              <a:ext cx="153" cy="153"/>
            </a:xfrm>
            <a:custGeom>
              <a:avLst/>
              <a:gdLst>
                <a:gd name="T0" fmla="*/ 306 w 612"/>
                <a:gd name="T1" fmla="*/ 0 h 613"/>
                <a:gd name="T2" fmla="*/ 351 w 612"/>
                <a:gd name="T3" fmla="*/ 3 h 613"/>
                <a:gd name="T4" fmla="*/ 395 w 612"/>
                <a:gd name="T5" fmla="*/ 13 h 613"/>
                <a:gd name="T6" fmla="*/ 436 w 612"/>
                <a:gd name="T7" fmla="*/ 28 h 613"/>
                <a:gd name="T8" fmla="*/ 474 w 612"/>
                <a:gd name="T9" fmla="*/ 48 h 613"/>
                <a:gd name="T10" fmla="*/ 507 w 612"/>
                <a:gd name="T11" fmla="*/ 74 h 613"/>
                <a:gd name="T12" fmla="*/ 538 w 612"/>
                <a:gd name="T13" fmla="*/ 105 h 613"/>
                <a:gd name="T14" fmla="*/ 564 w 612"/>
                <a:gd name="T15" fmla="*/ 139 h 613"/>
                <a:gd name="T16" fmla="*/ 584 w 612"/>
                <a:gd name="T17" fmla="*/ 177 h 613"/>
                <a:gd name="T18" fmla="*/ 599 w 612"/>
                <a:gd name="T19" fmla="*/ 217 h 613"/>
                <a:gd name="T20" fmla="*/ 610 w 612"/>
                <a:gd name="T21" fmla="*/ 261 h 613"/>
                <a:gd name="T22" fmla="*/ 612 w 612"/>
                <a:gd name="T23" fmla="*/ 306 h 613"/>
                <a:gd name="T24" fmla="*/ 610 w 612"/>
                <a:gd name="T25" fmla="*/ 351 h 613"/>
                <a:gd name="T26" fmla="*/ 599 w 612"/>
                <a:gd name="T27" fmla="*/ 394 h 613"/>
                <a:gd name="T28" fmla="*/ 584 w 612"/>
                <a:gd name="T29" fmla="*/ 436 h 613"/>
                <a:gd name="T30" fmla="*/ 564 w 612"/>
                <a:gd name="T31" fmla="*/ 472 h 613"/>
                <a:gd name="T32" fmla="*/ 538 w 612"/>
                <a:gd name="T33" fmla="*/ 507 h 613"/>
                <a:gd name="T34" fmla="*/ 507 w 612"/>
                <a:gd name="T35" fmla="*/ 538 h 613"/>
                <a:gd name="T36" fmla="*/ 474 w 612"/>
                <a:gd name="T37" fmla="*/ 563 h 613"/>
                <a:gd name="T38" fmla="*/ 436 w 612"/>
                <a:gd name="T39" fmla="*/ 584 h 613"/>
                <a:gd name="T40" fmla="*/ 395 w 612"/>
                <a:gd name="T41" fmla="*/ 600 h 613"/>
                <a:gd name="T42" fmla="*/ 351 w 612"/>
                <a:gd name="T43" fmla="*/ 609 h 613"/>
                <a:gd name="T44" fmla="*/ 306 w 612"/>
                <a:gd name="T45" fmla="*/ 613 h 613"/>
                <a:gd name="T46" fmla="*/ 261 w 612"/>
                <a:gd name="T47" fmla="*/ 609 h 613"/>
                <a:gd name="T48" fmla="*/ 219 w 612"/>
                <a:gd name="T49" fmla="*/ 600 h 613"/>
                <a:gd name="T50" fmla="*/ 177 w 612"/>
                <a:gd name="T51" fmla="*/ 584 h 613"/>
                <a:gd name="T52" fmla="*/ 140 w 612"/>
                <a:gd name="T53" fmla="*/ 563 h 613"/>
                <a:gd name="T54" fmla="*/ 106 w 612"/>
                <a:gd name="T55" fmla="*/ 538 h 613"/>
                <a:gd name="T56" fmla="*/ 75 w 612"/>
                <a:gd name="T57" fmla="*/ 507 h 613"/>
                <a:gd name="T58" fmla="*/ 50 w 612"/>
                <a:gd name="T59" fmla="*/ 472 h 613"/>
                <a:gd name="T60" fmla="*/ 29 w 612"/>
                <a:gd name="T61" fmla="*/ 436 h 613"/>
                <a:gd name="T62" fmla="*/ 13 w 612"/>
                <a:gd name="T63" fmla="*/ 394 h 613"/>
                <a:gd name="T64" fmla="*/ 4 w 612"/>
                <a:gd name="T65" fmla="*/ 351 h 613"/>
                <a:gd name="T66" fmla="*/ 0 w 612"/>
                <a:gd name="T67" fmla="*/ 306 h 613"/>
                <a:gd name="T68" fmla="*/ 4 w 612"/>
                <a:gd name="T69" fmla="*/ 261 h 613"/>
                <a:gd name="T70" fmla="*/ 13 w 612"/>
                <a:gd name="T71" fmla="*/ 217 h 613"/>
                <a:gd name="T72" fmla="*/ 29 w 612"/>
                <a:gd name="T73" fmla="*/ 177 h 613"/>
                <a:gd name="T74" fmla="*/ 50 w 612"/>
                <a:gd name="T75" fmla="*/ 139 h 613"/>
                <a:gd name="T76" fmla="*/ 75 w 612"/>
                <a:gd name="T77" fmla="*/ 105 h 613"/>
                <a:gd name="T78" fmla="*/ 106 w 612"/>
                <a:gd name="T79" fmla="*/ 74 h 613"/>
                <a:gd name="T80" fmla="*/ 140 w 612"/>
                <a:gd name="T81" fmla="*/ 48 h 613"/>
                <a:gd name="T82" fmla="*/ 177 w 612"/>
                <a:gd name="T83" fmla="*/ 28 h 613"/>
                <a:gd name="T84" fmla="*/ 219 w 612"/>
                <a:gd name="T85" fmla="*/ 13 h 613"/>
                <a:gd name="T86" fmla="*/ 261 w 612"/>
                <a:gd name="T87" fmla="*/ 3 h 613"/>
                <a:gd name="T88" fmla="*/ 306 w 612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7" y="74"/>
                  </a:lnTo>
                  <a:lnTo>
                    <a:pt x="538" y="105"/>
                  </a:lnTo>
                  <a:lnTo>
                    <a:pt x="564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10" y="261"/>
                  </a:lnTo>
                  <a:lnTo>
                    <a:pt x="612" y="306"/>
                  </a:lnTo>
                  <a:lnTo>
                    <a:pt x="610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4" y="563"/>
                  </a:lnTo>
                  <a:lnTo>
                    <a:pt x="436" y="584"/>
                  </a:lnTo>
                  <a:lnTo>
                    <a:pt x="395" y="600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1" y="609"/>
                  </a:lnTo>
                  <a:lnTo>
                    <a:pt x="219" y="600"/>
                  </a:lnTo>
                  <a:lnTo>
                    <a:pt x="177" y="584"/>
                  </a:lnTo>
                  <a:lnTo>
                    <a:pt x="140" y="563"/>
                  </a:lnTo>
                  <a:lnTo>
                    <a:pt x="106" y="538"/>
                  </a:lnTo>
                  <a:lnTo>
                    <a:pt x="75" y="507"/>
                  </a:lnTo>
                  <a:lnTo>
                    <a:pt x="50" y="472"/>
                  </a:lnTo>
                  <a:lnTo>
                    <a:pt x="29" y="436"/>
                  </a:lnTo>
                  <a:lnTo>
                    <a:pt x="13" y="394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7"/>
                  </a:lnTo>
                  <a:lnTo>
                    <a:pt x="29" y="177"/>
                  </a:lnTo>
                  <a:lnTo>
                    <a:pt x="50" y="139"/>
                  </a:lnTo>
                  <a:lnTo>
                    <a:pt x="75" y="105"/>
                  </a:lnTo>
                  <a:lnTo>
                    <a:pt x="106" y="74"/>
                  </a:lnTo>
                  <a:lnTo>
                    <a:pt x="140" y="48"/>
                  </a:lnTo>
                  <a:lnTo>
                    <a:pt x="177" y="28"/>
                  </a:lnTo>
                  <a:lnTo>
                    <a:pt x="219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52A14582-9A56-2745-8F5A-1E7ABF7F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" y="1572"/>
              <a:ext cx="260" cy="445"/>
            </a:xfrm>
            <a:custGeom>
              <a:avLst/>
              <a:gdLst>
                <a:gd name="T0" fmla="*/ 327 w 1041"/>
                <a:gd name="T1" fmla="*/ 1 h 1780"/>
                <a:gd name="T2" fmla="*/ 366 w 1041"/>
                <a:gd name="T3" fmla="*/ 19 h 1780"/>
                <a:gd name="T4" fmla="*/ 674 w 1041"/>
                <a:gd name="T5" fmla="*/ 19 h 1780"/>
                <a:gd name="T6" fmla="*/ 714 w 1041"/>
                <a:gd name="T7" fmla="*/ 1 h 1780"/>
                <a:gd name="T8" fmla="*/ 756 w 1041"/>
                <a:gd name="T9" fmla="*/ 4 h 1780"/>
                <a:gd name="T10" fmla="*/ 768 w 1041"/>
                <a:gd name="T11" fmla="*/ 9 h 1780"/>
                <a:gd name="T12" fmla="*/ 794 w 1041"/>
                <a:gd name="T13" fmla="*/ 16 h 1780"/>
                <a:gd name="T14" fmla="*/ 822 w 1041"/>
                <a:gd name="T15" fmla="*/ 24 h 1780"/>
                <a:gd name="T16" fmla="*/ 833 w 1041"/>
                <a:gd name="T17" fmla="*/ 29 h 1780"/>
                <a:gd name="T18" fmla="*/ 910 w 1041"/>
                <a:gd name="T19" fmla="*/ 67 h 1780"/>
                <a:gd name="T20" fmla="*/ 971 w 1041"/>
                <a:gd name="T21" fmla="*/ 123 h 1780"/>
                <a:gd name="T22" fmla="*/ 1015 w 1041"/>
                <a:gd name="T23" fmla="*/ 193 h 1780"/>
                <a:gd name="T24" fmla="*/ 1038 w 1041"/>
                <a:gd name="T25" fmla="*/ 273 h 1780"/>
                <a:gd name="T26" fmla="*/ 1041 w 1041"/>
                <a:gd name="T27" fmla="*/ 781 h 1780"/>
                <a:gd name="T28" fmla="*/ 1035 w 1041"/>
                <a:gd name="T29" fmla="*/ 815 h 1780"/>
                <a:gd name="T30" fmla="*/ 871 w 1041"/>
                <a:gd name="T31" fmla="*/ 1067 h 1780"/>
                <a:gd name="T32" fmla="*/ 868 w 1041"/>
                <a:gd name="T33" fmla="*/ 1713 h 1780"/>
                <a:gd name="T34" fmla="*/ 844 w 1041"/>
                <a:gd name="T35" fmla="*/ 1754 h 1780"/>
                <a:gd name="T36" fmla="*/ 804 w 1041"/>
                <a:gd name="T37" fmla="*/ 1777 h 1780"/>
                <a:gd name="T38" fmla="*/ 262 w 1041"/>
                <a:gd name="T39" fmla="*/ 1780 h 1780"/>
                <a:gd name="T40" fmla="*/ 216 w 1041"/>
                <a:gd name="T41" fmla="*/ 1768 h 1780"/>
                <a:gd name="T42" fmla="*/ 182 w 1041"/>
                <a:gd name="T43" fmla="*/ 1735 h 1780"/>
                <a:gd name="T44" fmla="*/ 171 w 1041"/>
                <a:gd name="T45" fmla="*/ 1688 h 1780"/>
                <a:gd name="T46" fmla="*/ 15 w 1041"/>
                <a:gd name="T47" fmla="*/ 831 h 1780"/>
                <a:gd name="T48" fmla="*/ 1 w 1041"/>
                <a:gd name="T49" fmla="*/ 798 h 1780"/>
                <a:gd name="T50" fmla="*/ 0 w 1041"/>
                <a:gd name="T51" fmla="*/ 316 h 1780"/>
                <a:gd name="T52" fmla="*/ 12 w 1041"/>
                <a:gd name="T53" fmla="*/ 232 h 1780"/>
                <a:gd name="T54" fmla="*/ 46 w 1041"/>
                <a:gd name="T55" fmla="*/ 156 h 1780"/>
                <a:gd name="T56" fmla="*/ 98 w 1041"/>
                <a:gd name="T57" fmla="*/ 93 h 1780"/>
                <a:gd name="T58" fmla="*/ 167 w 1041"/>
                <a:gd name="T59" fmla="*/ 45 h 1780"/>
                <a:gd name="T60" fmla="*/ 211 w 1041"/>
                <a:gd name="T61" fmla="*/ 28 h 1780"/>
                <a:gd name="T62" fmla="*/ 232 w 1041"/>
                <a:gd name="T63" fmla="*/ 20 h 1780"/>
                <a:gd name="T64" fmla="*/ 261 w 1041"/>
                <a:gd name="T65" fmla="*/ 12 h 1780"/>
                <a:gd name="T66" fmla="*/ 282 w 1041"/>
                <a:gd name="T67" fmla="*/ 5 h 1780"/>
                <a:gd name="T68" fmla="*/ 307 w 1041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1780">
                  <a:moveTo>
                    <a:pt x="307" y="0"/>
                  </a:moveTo>
                  <a:lnTo>
                    <a:pt x="327" y="1"/>
                  </a:lnTo>
                  <a:lnTo>
                    <a:pt x="348" y="7"/>
                  </a:lnTo>
                  <a:lnTo>
                    <a:pt x="366" y="19"/>
                  </a:lnTo>
                  <a:lnTo>
                    <a:pt x="520" y="134"/>
                  </a:lnTo>
                  <a:lnTo>
                    <a:pt x="674" y="19"/>
                  </a:lnTo>
                  <a:lnTo>
                    <a:pt x="693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0" y="12"/>
                  </a:lnTo>
                  <a:lnTo>
                    <a:pt x="794" y="16"/>
                  </a:lnTo>
                  <a:lnTo>
                    <a:pt x="808" y="20"/>
                  </a:lnTo>
                  <a:lnTo>
                    <a:pt x="822" y="24"/>
                  </a:lnTo>
                  <a:lnTo>
                    <a:pt x="830" y="28"/>
                  </a:lnTo>
                  <a:lnTo>
                    <a:pt x="833" y="29"/>
                  </a:lnTo>
                  <a:lnTo>
                    <a:pt x="874" y="45"/>
                  </a:lnTo>
                  <a:lnTo>
                    <a:pt x="910" y="67"/>
                  </a:lnTo>
                  <a:lnTo>
                    <a:pt x="942" y="93"/>
                  </a:lnTo>
                  <a:lnTo>
                    <a:pt x="971" y="123"/>
                  </a:lnTo>
                  <a:lnTo>
                    <a:pt x="996" y="156"/>
                  </a:lnTo>
                  <a:lnTo>
                    <a:pt x="1015" y="193"/>
                  </a:lnTo>
                  <a:lnTo>
                    <a:pt x="1029" y="232"/>
                  </a:lnTo>
                  <a:lnTo>
                    <a:pt x="1038" y="273"/>
                  </a:lnTo>
                  <a:lnTo>
                    <a:pt x="1041" y="316"/>
                  </a:lnTo>
                  <a:lnTo>
                    <a:pt x="1041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58" y="1735"/>
                  </a:lnTo>
                  <a:lnTo>
                    <a:pt x="844" y="1754"/>
                  </a:lnTo>
                  <a:lnTo>
                    <a:pt x="826" y="1768"/>
                  </a:lnTo>
                  <a:lnTo>
                    <a:pt x="804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7" y="1777"/>
                  </a:lnTo>
                  <a:lnTo>
                    <a:pt x="216" y="1768"/>
                  </a:lnTo>
                  <a:lnTo>
                    <a:pt x="197" y="1754"/>
                  </a:lnTo>
                  <a:lnTo>
                    <a:pt x="182" y="1735"/>
                  </a:lnTo>
                  <a:lnTo>
                    <a:pt x="173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1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6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98" y="93"/>
                  </a:lnTo>
                  <a:lnTo>
                    <a:pt x="131" y="67"/>
                  </a:lnTo>
                  <a:lnTo>
                    <a:pt x="167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6" y="16"/>
                  </a:lnTo>
                  <a:lnTo>
                    <a:pt x="261" y="12"/>
                  </a:lnTo>
                  <a:lnTo>
                    <a:pt x="273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6A606E44-CABC-3A4B-B0CD-8532085C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270"/>
              <a:ext cx="198" cy="198"/>
            </a:xfrm>
            <a:custGeom>
              <a:avLst/>
              <a:gdLst>
                <a:gd name="T0" fmla="*/ 394 w 789"/>
                <a:gd name="T1" fmla="*/ 0 h 791"/>
                <a:gd name="T2" fmla="*/ 448 w 789"/>
                <a:gd name="T3" fmla="*/ 4 h 791"/>
                <a:gd name="T4" fmla="*/ 499 w 789"/>
                <a:gd name="T5" fmla="*/ 14 h 791"/>
                <a:gd name="T6" fmla="*/ 547 w 789"/>
                <a:gd name="T7" fmla="*/ 31 h 791"/>
                <a:gd name="T8" fmla="*/ 594 w 789"/>
                <a:gd name="T9" fmla="*/ 55 h 791"/>
                <a:gd name="T10" fmla="*/ 635 w 789"/>
                <a:gd name="T11" fmla="*/ 83 h 791"/>
                <a:gd name="T12" fmla="*/ 673 w 789"/>
                <a:gd name="T13" fmla="*/ 117 h 791"/>
                <a:gd name="T14" fmla="*/ 706 w 789"/>
                <a:gd name="T15" fmla="*/ 155 h 791"/>
                <a:gd name="T16" fmla="*/ 735 w 789"/>
                <a:gd name="T17" fmla="*/ 196 h 791"/>
                <a:gd name="T18" fmla="*/ 758 w 789"/>
                <a:gd name="T19" fmla="*/ 242 h 791"/>
                <a:gd name="T20" fmla="*/ 775 w 789"/>
                <a:gd name="T21" fmla="*/ 291 h 791"/>
                <a:gd name="T22" fmla="*/ 786 w 789"/>
                <a:gd name="T23" fmla="*/ 342 h 791"/>
                <a:gd name="T24" fmla="*/ 789 w 789"/>
                <a:gd name="T25" fmla="*/ 396 h 791"/>
                <a:gd name="T26" fmla="*/ 786 w 789"/>
                <a:gd name="T27" fmla="*/ 449 h 791"/>
                <a:gd name="T28" fmla="*/ 775 w 789"/>
                <a:gd name="T29" fmla="*/ 500 h 791"/>
                <a:gd name="T30" fmla="*/ 758 w 789"/>
                <a:gd name="T31" fmla="*/ 550 h 791"/>
                <a:gd name="T32" fmla="*/ 735 w 789"/>
                <a:gd name="T33" fmla="*/ 595 h 791"/>
                <a:gd name="T34" fmla="*/ 706 w 789"/>
                <a:gd name="T35" fmla="*/ 637 h 791"/>
                <a:gd name="T36" fmla="*/ 673 w 789"/>
                <a:gd name="T37" fmla="*/ 675 h 791"/>
                <a:gd name="T38" fmla="*/ 635 w 789"/>
                <a:gd name="T39" fmla="*/ 709 h 791"/>
                <a:gd name="T40" fmla="*/ 594 w 789"/>
                <a:gd name="T41" fmla="*/ 737 h 791"/>
                <a:gd name="T42" fmla="*/ 547 w 789"/>
                <a:gd name="T43" fmla="*/ 760 h 791"/>
                <a:gd name="T44" fmla="*/ 499 w 789"/>
                <a:gd name="T45" fmla="*/ 777 h 791"/>
                <a:gd name="T46" fmla="*/ 448 w 789"/>
                <a:gd name="T47" fmla="*/ 788 h 791"/>
                <a:gd name="T48" fmla="*/ 394 w 789"/>
                <a:gd name="T49" fmla="*/ 791 h 791"/>
                <a:gd name="T50" fmla="*/ 341 w 789"/>
                <a:gd name="T51" fmla="*/ 788 h 791"/>
                <a:gd name="T52" fmla="*/ 289 w 789"/>
                <a:gd name="T53" fmla="*/ 777 h 791"/>
                <a:gd name="T54" fmla="*/ 240 w 789"/>
                <a:gd name="T55" fmla="*/ 760 h 791"/>
                <a:gd name="T56" fmla="*/ 195 w 789"/>
                <a:gd name="T57" fmla="*/ 737 h 791"/>
                <a:gd name="T58" fmla="*/ 154 w 789"/>
                <a:gd name="T59" fmla="*/ 709 h 791"/>
                <a:gd name="T60" fmla="*/ 116 w 789"/>
                <a:gd name="T61" fmla="*/ 675 h 791"/>
                <a:gd name="T62" fmla="*/ 81 w 789"/>
                <a:gd name="T63" fmla="*/ 637 h 791"/>
                <a:gd name="T64" fmla="*/ 53 w 789"/>
                <a:gd name="T65" fmla="*/ 595 h 791"/>
                <a:gd name="T66" fmla="*/ 30 w 789"/>
                <a:gd name="T67" fmla="*/ 550 h 791"/>
                <a:gd name="T68" fmla="*/ 14 w 789"/>
                <a:gd name="T69" fmla="*/ 500 h 791"/>
                <a:gd name="T70" fmla="*/ 3 w 789"/>
                <a:gd name="T71" fmla="*/ 449 h 791"/>
                <a:gd name="T72" fmla="*/ 0 w 789"/>
                <a:gd name="T73" fmla="*/ 396 h 791"/>
                <a:gd name="T74" fmla="*/ 3 w 789"/>
                <a:gd name="T75" fmla="*/ 342 h 791"/>
                <a:gd name="T76" fmla="*/ 14 w 789"/>
                <a:gd name="T77" fmla="*/ 291 h 791"/>
                <a:gd name="T78" fmla="*/ 30 w 789"/>
                <a:gd name="T79" fmla="*/ 242 h 791"/>
                <a:gd name="T80" fmla="*/ 53 w 789"/>
                <a:gd name="T81" fmla="*/ 196 h 791"/>
                <a:gd name="T82" fmla="*/ 81 w 789"/>
                <a:gd name="T83" fmla="*/ 155 h 791"/>
                <a:gd name="T84" fmla="*/ 116 w 789"/>
                <a:gd name="T85" fmla="*/ 117 h 791"/>
                <a:gd name="T86" fmla="*/ 154 w 789"/>
                <a:gd name="T87" fmla="*/ 83 h 791"/>
                <a:gd name="T88" fmla="*/ 195 w 789"/>
                <a:gd name="T89" fmla="*/ 55 h 791"/>
                <a:gd name="T90" fmla="*/ 240 w 789"/>
                <a:gd name="T91" fmla="*/ 31 h 791"/>
                <a:gd name="T92" fmla="*/ 289 w 789"/>
                <a:gd name="T93" fmla="*/ 14 h 791"/>
                <a:gd name="T94" fmla="*/ 341 w 789"/>
                <a:gd name="T95" fmla="*/ 4 h 791"/>
                <a:gd name="T96" fmla="*/ 394 w 789"/>
                <a:gd name="T9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1">
                  <a:moveTo>
                    <a:pt x="394" y="0"/>
                  </a:moveTo>
                  <a:lnTo>
                    <a:pt x="448" y="4"/>
                  </a:lnTo>
                  <a:lnTo>
                    <a:pt x="499" y="14"/>
                  </a:lnTo>
                  <a:lnTo>
                    <a:pt x="547" y="31"/>
                  </a:lnTo>
                  <a:lnTo>
                    <a:pt x="594" y="55"/>
                  </a:lnTo>
                  <a:lnTo>
                    <a:pt x="635" y="83"/>
                  </a:lnTo>
                  <a:lnTo>
                    <a:pt x="673" y="117"/>
                  </a:lnTo>
                  <a:lnTo>
                    <a:pt x="706" y="155"/>
                  </a:lnTo>
                  <a:lnTo>
                    <a:pt x="735" y="196"/>
                  </a:lnTo>
                  <a:lnTo>
                    <a:pt x="758" y="242"/>
                  </a:lnTo>
                  <a:lnTo>
                    <a:pt x="775" y="291"/>
                  </a:lnTo>
                  <a:lnTo>
                    <a:pt x="786" y="342"/>
                  </a:lnTo>
                  <a:lnTo>
                    <a:pt x="789" y="396"/>
                  </a:lnTo>
                  <a:lnTo>
                    <a:pt x="786" y="449"/>
                  </a:lnTo>
                  <a:lnTo>
                    <a:pt x="775" y="500"/>
                  </a:lnTo>
                  <a:lnTo>
                    <a:pt x="758" y="550"/>
                  </a:lnTo>
                  <a:lnTo>
                    <a:pt x="735" y="595"/>
                  </a:lnTo>
                  <a:lnTo>
                    <a:pt x="706" y="637"/>
                  </a:lnTo>
                  <a:lnTo>
                    <a:pt x="673" y="675"/>
                  </a:lnTo>
                  <a:lnTo>
                    <a:pt x="635" y="709"/>
                  </a:lnTo>
                  <a:lnTo>
                    <a:pt x="594" y="737"/>
                  </a:lnTo>
                  <a:lnTo>
                    <a:pt x="547" y="760"/>
                  </a:lnTo>
                  <a:lnTo>
                    <a:pt x="499" y="777"/>
                  </a:lnTo>
                  <a:lnTo>
                    <a:pt x="448" y="788"/>
                  </a:lnTo>
                  <a:lnTo>
                    <a:pt x="394" y="791"/>
                  </a:lnTo>
                  <a:lnTo>
                    <a:pt x="341" y="788"/>
                  </a:lnTo>
                  <a:lnTo>
                    <a:pt x="289" y="777"/>
                  </a:lnTo>
                  <a:lnTo>
                    <a:pt x="240" y="760"/>
                  </a:lnTo>
                  <a:lnTo>
                    <a:pt x="195" y="737"/>
                  </a:lnTo>
                  <a:lnTo>
                    <a:pt x="154" y="709"/>
                  </a:lnTo>
                  <a:lnTo>
                    <a:pt x="116" y="675"/>
                  </a:lnTo>
                  <a:lnTo>
                    <a:pt x="81" y="637"/>
                  </a:lnTo>
                  <a:lnTo>
                    <a:pt x="53" y="595"/>
                  </a:lnTo>
                  <a:lnTo>
                    <a:pt x="30" y="550"/>
                  </a:lnTo>
                  <a:lnTo>
                    <a:pt x="14" y="500"/>
                  </a:lnTo>
                  <a:lnTo>
                    <a:pt x="3" y="449"/>
                  </a:lnTo>
                  <a:lnTo>
                    <a:pt x="0" y="396"/>
                  </a:lnTo>
                  <a:lnTo>
                    <a:pt x="3" y="342"/>
                  </a:lnTo>
                  <a:lnTo>
                    <a:pt x="14" y="291"/>
                  </a:lnTo>
                  <a:lnTo>
                    <a:pt x="30" y="242"/>
                  </a:lnTo>
                  <a:lnTo>
                    <a:pt x="53" y="196"/>
                  </a:lnTo>
                  <a:lnTo>
                    <a:pt x="81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5" y="55"/>
                  </a:lnTo>
                  <a:lnTo>
                    <a:pt x="240" y="31"/>
                  </a:lnTo>
                  <a:lnTo>
                    <a:pt x="289" y="14"/>
                  </a:lnTo>
                  <a:lnTo>
                    <a:pt x="341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2BFF61FD-6A8A-C74D-B72F-7C436213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507"/>
              <a:ext cx="336" cy="611"/>
            </a:xfrm>
            <a:custGeom>
              <a:avLst/>
              <a:gdLst>
                <a:gd name="T0" fmla="*/ 377 w 1346"/>
                <a:gd name="T1" fmla="*/ 2 h 2442"/>
                <a:gd name="T2" fmla="*/ 396 w 1346"/>
                <a:gd name="T3" fmla="*/ 22 h 2442"/>
                <a:gd name="T4" fmla="*/ 641 w 1346"/>
                <a:gd name="T5" fmla="*/ 688 h 2442"/>
                <a:gd name="T6" fmla="*/ 666 w 1346"/>
                <a:gd name="T7" fmla="*/ 702 h 2442"/>
                <a:gd name="T8" fmla="*/ 694 w 1346"/>
                <a:gd name="T9" fmla="*/ 697 h 2442"/>
                <a:gd name="T10" fmla="*/ 714 w 1346"/>
                <a:gd name="T11" fmla="*/ 673 h 2442"/>
                <a:gd name="T12" fmla="*/ 957 w 1346"/>
                <a:gd name="T13" fmla="*/ 11 h 2442"/>
                <a:gd name="T14" fmla="*/ 981 w 1346"/>
                <a:gd name="T15" fmla="*/ 0 h 2442"/>
                <a:gd name="T16" fmla="*/ 1106 w 1346"/>
                <a:gd name="T17" fmla="*/ 36 h 2442"/>
                <a:gd name="T18" fmla="*/ 1148 w 1346"/>
                <a:gd name="T19" fmla="*/ 52 h 2442"/>
                <a:gd name="T20" fmla="*/ 1221 w 1346"/>
                <a:gd name="T21" fmla="*/ 100 h 2442"/>
                <a:gd name="T22" fmla="*/ 1281 w 1346"/>
                <a:gd name="T23" fmla="*/ 163 h 2442"/>
                <a:gd name="T24" fmla="*/ 1322 w 1346"/>
                <a:gd name="T25" fmla="*/ 237 h 2442"/>
                <a:gd name="T26" fmla="*/ 1343 w 1346"/>
                <a:gd name="T27" fmla="*/ 322 h 2442"/>
                <a:gd name="T28" fmla="*/ 1346 w 1346"/>
                <a:gd name="T29" fmla="*/ 1057 h 2442"/>
                <a:gd name="T30" fmla="*/ 1341 w 1346"/>
                <a:gd name="T31" fmla="*/ 1077 h 2442"/>
                <a:gd name="T32" fmla="*/ 1093 w 1346"/>
                <a:gd name="T33" fmla="*/ 2408 h 2442"/>
                <a:gd name="T34" fmla="*/ 1083 w 1346"/>
                <a:gd name="T35" fmla="*/ 2433 h 2442"/>
                <a:gd name="T36" fmla="*/ 1059 w 1346"/>
                <a:gd name="T37" fmla="*/ 2442 h 2442"/>
                <a:gd name="T38" fmla="*/ 275 w 1346"/>
                <a:gd name="T39" fmla="*/ 2440 h 2442"/>
                <a:gd name="T40" fmla="*/ 256 w 1346"/>
                <a:gd name="T41" fmla="*/ 2421 h 2442"/>
                <a:gd name="T42" fmla="*/ 254 w 1346"/>
                <a:gd name="T43" fmla="*/ 1454 h 2442"/>
                <a:gd name="T44" fmla="*/ 2 w 1346"/>
                <a:gd name="T45" fmla="*/ 1068 h 2442"/>
                <a:gd name="T46" fmla="*/ 0 w 1346"/>
                <a:gd name="T47" fmla="*/ 368 h 2442"/>
                <a:gd name="T48" fmla="*/ 12 w 1346"/>
                <a:gd name="T49" fmla="*/ 280 h 2442"/>
                <a:gd name="T50" fmla="*/ 44 w 1346"/>
                <a:gd name="T51" fmla="*/ 199 h 2442"/>
                <a:gd name="T52" fmla="*/ 94 w 1346"/>
                <a:gd name="T53" fmla="*/ 131 h 2442"/>
                <a:gd name="T54" fmla="*/ 160 w 1346"/>
                <a:gd name="T55" fmla="*/ 75 h 2442"/>
                <a:gd name="T56" fmla="*/ 241 w 1346"/>
                <a:gd name="T57" fmla="*/ 36 h 2442"/>
                <a:gd name="T58" fmla="*/ 253 w 1346"/>
                <a:gd name="T59" fmla="*/ 32 h 2442"/>
                <a:gd name="T60" fmla="*/ 282 w 1346"/>
                <a:gd name="T61" fmla="*/ 22 h 2442"/>
                <a:gd name="T62" fmla="*/ 319 w 1346"/>
                <a:gd name="T63" fmla="*/ 12 h 2442"/>
                <a:gd name="T64" fmla="*/ 350 w 1346"/>
                <a:gd name="T65" fmla="*/ 3 h 2442"/>
                <a:gd name="T66" fmla="*/ 363 w 1346"/>
                <a:gd name="T67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6" h="2442">
                  <a:moveTo>
                    <a:pt x="363" y="0"/>
                  </a:moveTo>
                  <a:lnTo>
                    <a:pt x="377" y="2"/>
                  </a:lnTo>
                  <a:lnTo>
                    <a:pt x="389" y="11"/>
                  </a:lnTo>
                  <a:lnTo>
                    <a:pt x="396" y="22"/>
                  </a:lnTo>
                  <a:lnTo>
                    <a:pt x="633" y="673"/>
                  </a:lnTo>
                  <a:lnTo>
                    <a:pt x="641" y="688"/>
                  </a:lnTo>
                  <a:lnTo>
                    <a:pt x="652" y="697"/>
                  </a:lnTo>
                  <a:lnTo>
                    <a:pt x="666" y="702"/>
                  </a:lnTo>
                  <a:lnTo>
                    <a:pt x="681" y="702"/>
                  </a:lnTo>
                  <a:lnTo>
                    <a:pt x="694" y="697"/>
                  </a:lnTo>
                  <a:lnTo>
                    <a:pt x="705" y="688"/>
                  </a:lnTo>
                  <a:lnTo>
                    <a:pt x="714" y="673"/>
                  </a:lnTo>
                  <a:lnTo>
                    <a:pt x="951" y="22"/>
                  </a:lnTo>
                  <a:lnTo>
                    <a:pt x="957" y="11"/>
                  </a:lnTo>
                  <a:lnTo>
                    <a:pt x="968" y="3"/>
                  </a:lnTo>
                  <a:lnTo>
                    <a:pt x="981" y="0"/>
                  </a:lnTo>
                  <a:lnTo>
                    <a:pt x="994" y="1"/>
                  </a:lnTo>
                  <a:lnTo>
                    <a:pt x="1106" y="36"/>
                  </a:lnTo>
                  <a:lnTo>
                    <a:pt x="1107" y="36"/>
                  </a:lnTo>
                  <a:lnTo>
                    <a:pt x="1148" y="52"/>
                  </a:lnTo>
                  <a:lnTo>
                    <a:pt x="1187" y="74"/>
                  </a:lnTo>
                  <a:lnTo>
                    <a:pt x="1221" y="100"/>
                  </a:lnTo>
                  <a:lnTo>
                    <a:pt x="1253" y="129"/>
                  </a:lnTo>
                  <a:lnTo>
                    <a:pt x="1281" y="163"/>
                  </a:lnTo>
                  <a:lnTo>
                    <a:pt x="1303" y="198"/>
                  </a:lnTo>
                  <a:lnTo>
                    <a:pt x="1322" y="237"/>
                  </a:lnTo>
                  <a:lnTo>
                    <a:pt x="1335" y="279"/>
                  </a:lnTo>
                  <a:lnTo>
                    <a:pt x="1343" y="322"/>
                  </a:lnTo>
                  <a:lnTo>
                    <a:pt x="1346" y="367"/>
                  </a:lnTo>
                  <a:lnTo>
                    <a:pt x="1346" y="1057"/>
                  </a:lnTo>
                  <a:lnTo>
                    <a:pt x="1345" y="1068"/>
                  </a:lnTo>
                  <a:lnTo>
                    <a:pt x="1341" y="1077"/>
                  </a:lnTo>
                  <a:lnTo>
                    <a:pt x="1093" y="1454"/>
                  </a:lnTo>
                  <a:lnTo>
                    <a:pt x="1093" y="2408"/>
                  </a:lnTo>
                  <a:lnTo>
                    <a:pt x="1091" y="2421"/>
                  </a:lnTo>
                  <a:lnTo>
                    <a:pt x="1083" y="2433"/>
                  </a:lnTo>
                  <a:lnTo>
                    <a:pt x="1072" y="2440"/>
                  </a:lnTo>
                  <a:lnTo>
                    <a:pt x="1059" y="2442"/>
                  </a:lnTo>
                  <a:lnTo>
                    <a:pt x="288" y="2442"/>
                  </a:lnTo>
                  <a:lnTo>
                    <a:pt x="275" y="2440"/>
                  </a:lnTo>
                  <a:lnTo>
                    <a:pt x="263" y="2433"/>
                  </a:lnTo>
                  <a:lnTo>
                    <a:pt x="256" y="2421"/>
                  </a:lnTo>
                  <a:lnTo>
                    <a:pt x="254" y="2408"/>
                  </a:lnTo>
                  <a:lnTo>
                    <a:pt x="254" y="1454"/>
                  </a:lnTo>
                  <a:lnTo>
                    <a:pt x="6" y="1077"/>
                  </a:lnTo>
                  <a:lnTo>
                    <a:pt x="2" y="1068"/>
                  </a:lnTo>
                  <a:lnTo>
                    <a:pt x="0" y="1057"/>
                  </a:lnTo>
                  <a:lnTo>
                    <a:pt x="0" y="368"/>
                  </a:lnTo>
                  <a:lnTo>
                    <a:pt x="4" y="324"/>
                  </a:lnTo>
                  <a:lnTo>
                    <a:pt x="12" y="280"/>
                  </a:lnTo>
                  <a:lnTo>
                    <a:pt x="25" y="239"/>
                  </a:lnTo>
                  <a:lnTo>
                    <a:pt x="44" y="199"/>
                  </a:lnTo>
                  <a:lnTo>
                    <a:pt x="66" y="164"/>
                  </a:lnTo>
                  <a:lnTo>
                    <a:pt x="94" y="131"/>
                  </a:lnTo>
                  <a:lnTo>
                    <a:pt x="126" y="100"/>
                  </a:lnTo>
                  <a:lnTo>
                    <a:pt x="160" y="75"/>
                  </a:lnTo>
                  <a:lnTo>
                    <a:pt x="199" y="52"/>
                  </a:lnTo>
                  <a:lnTo>
                    <a:pt x="241" y="36"/>
                  </a:lnTo>
                  <a:lnTo>
                    <a:pt x="244" y="34"/>
                  </a:lnTo>
                  <a:lnTo>
                    <a:pt x="253" y="32"/>
                  </a:lnTo>
                  <a:lnTo>
                    <a:pt x="267" y="28"/>
                  </a:lnTo>
                  <a:lnTo>
                    <a:pt x="282" y="22"/>
                  </a:lnTo>
                  <a:lnTo>
                    <a:pt x="301" y="18"/>
                  </a:lnTo>
                  <a:lnTo>
                    <a:pt x="319" y="12"/>
                  </a:lnTo>
                  <a:lnTo>
                    <a:pt x="336" y="7"/>
                  </a:lnTo>
                  <a:lnTo>
                    <a:pt x="350" y="3"/>
                  </a:lnTo>
                  <a:lnTo>
                    <a:pt x="359" y="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D2576E04-7BA7-9A4A-B436-5099B4D0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1508"/>
              <a:ext cx="53" cy="136"/>
            </a:xfrm>
            <a:custGeom>
              <a:avLst/>
              <a:gdLst>
                <a:gd name="T0" fmla="*/ 51 w 211"/>
                <a:gd name="T1" fmla="*/ 0 h 543"/>
                <a:gd name="T2" fmla="*/ 159 w 211"/>
                <a:gd name="T3" fmla="*/ 0 h 543"/>
                <a:gd name="T4" fmla="*/ 173 w 211"/>
                <a:gd name="T5" fmla="*/ 2 h 543"/>
                <a:gd name="T6" fmla="*/ 187 w 211"/>
                <a:gd name="T7" fmla="*/ 7 h 543"/>
                <a:gd name="T8" fmla="*/ 198 w 211"/>
                <a:gd name="T9" fmla="*/ 16 h 543"/>
                <a:gd name="T10" fmla="*/ 206 w 211"/>
                <a:gd name="T11" fmla="*/ 30 h 543"/>
                <a:gd name="T12" fmla="*/ 211 w 211"/>
                <a:gd name="T13" fmla="*/ 45 h 543"/>
                <a:gd name="T14" fmla="*/ 210 w 211"/>
                <a:gd name="T15" fmla="*/ 60 h 543"/>
                <a:gd name="T16" fmla="*/ 205 w 211"/>
                <a:gd name="T17" fmla="*/ 76 h 543"/>
                <a:gd name="T18" fmla="*/ 147 w 211"/>
                <a:gd name="T19" fmla="*/ 163 h 543"/>
                <a:gd name="T20" fmla="*/ 174 w 211"/>
                <a:gd name="T21" fmla="*/ 391 h 543"/>
                <a:gd name="T22" fmla="*/ 121 w 211"/>
                <a:gd name="T23" fmla="*/ 533 h 543"/>
                <a:gd name="T24" fmla="*/ 116 w 211"/>
                <a:gd name="T25" fmla="*/ 539 h 543"/>
                <a:gd name="T26" fmla="*/ 109 w 211"/>
                <a:gd name="T27" fmla="*/ 543 h 543"/>
                <a:gd name="T28" fmla="*/ 102 w 211"/>
                <a:gd name="T29" fmla="*/ 543 h 543"/>
                <a:gd name="T30" fmla="*/ 95 w 211"/>
                <a:gd name="T31" fmla="*/ 539 h 543"/>
                <a:gd name="T32" fmla="*/ 90 w 211"/>
                <a:gd name="T33" fmla="*/ 533 h 543"/>
                <a:gd name="T34" fmla="*/ 37 w 211"/>
                <a:gd name="T35" fmla="*/ 391 h 543"/>
                <a:gd name="T36" fmla="*/ 64 w 211"/>
                <a:gd name="T37" fmla="*/ 163 h 543"/>
                <a:gd name="T38" fmla="*/ 6 w 211"/>
                <a:gd name="T39" fmla="*/ 76 h 543"/>
                <a:gd name="T40" fmla="*/ 0 w 211"/>
                <a:gd name="T41" fmla="*/ 60 h 543"/>
                <a:gd name="T42" fmla="*/ 0 w 211"/>
                <a:gd name="T43" fmla="*/ 45 h 543"/>
                <a:gd name="T44" fmla="*/ 4 w 211"/>
                <a:gd name="T45" fmla="*/ 30 h 543"/>
                <a:gd name="T46" fmla="*/ 13 w 211"/>
                <a:gd name="T47" fmla="*/ 16 h 543"/>
                <a:gd name="T48" fmla="*/ 24 w 211"/>
                <a:gd name="T49" fmla="*/ 7 h 543"/>
                <a:gd name="T50" fmla="*/ 37 w 211"/>
                <a:gd name="T51" fmla="*/ 2 h 543"/>
                <a:gd name="T52" fmla="*/ 51 w 211"/>
                <a:gd name="T5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543">
                  <a:moveTo>
                    <a:pt x="51" y="0"/>
                  </a:moveTo>
                  <a:lnTo>
                    <a:pt x="159" y="0"/>
                  </a:lnTo>
                  <a:lnTo>
                    <a:pt x="173" y="2"/>
                  </a:lnTo>
                  <a:lnTo>
                    <a:pt x="187" y="7"/>
                  </a:lnTo>
                  <a:lnTo>
                    <a:pt x="198" y="16"/>
                  </a:lnTo>
                  <a:lnTo>
                    <a:pt x="206" y="30"/>
                  </a:lnTo>
                  <a:lnTo>
                    <a:pt x="211" y="45"/>
                  </a:lnTo>
                  <a:lnTo>
                    <a:pt x="210" y="60"/>
                  </a:lnTo>
                  <a:lnTo>
                    <a:pt x="205" y="76"/>
                  </a:lnTo>
                  <a:lnTo>
                    <a:pt x="147" y="163"/>
                  </a:lnTo>
                  <a:lnTo>
                    <a:pt x="174" y="391"/>
                  </a:lnTo>
                  <a:lnTo>
                    <a:pt x="121" y="533"/>
                  </a:lnTo>
                  <a:lnTo>
                    <a:pt x="116" y="539"/>
                  </a:lnTo>
                  <a:lnTo>
                    <a:pt x="109" y="543"/>
                  </a:lnTo>
                  <a:lnTo>
                    <a:pt x="102" y="543"/>
                  </a:lnTo>
                  <a:lnTo>
                    <a:pt x="95" y="539"/>
                  </a:lnTo>
                  <a:lnTo>
                    <a:pt x="90" y="533"/>
                  </a:lnTo>
                  <a:lnTo>
                    <a:pt x="37" y="391"/>
                  </a:lnTo>
                  <a:lnTo>
                    <a:pt x="64" y="163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4" y="7"/>
                  </a:lnTo>
                  <a:lnTo>
                    <a:pt x="37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786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14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A3A714-4EB0-3B4E-A4DC-A4F50F5AF23F}"/>
              </a:ext>
            </a:extLst>
          </p:cNvPr>
          <p:cNvSpPr/>
          <p:nvPr/>
        </p:nvSpPr>
        <p:spPr>
          <a:xfrm>
            <a:off x="2034093" y="4972731"/>
            <a:ext cx="9313352" cy="106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Повертає до 70% вартості робіт і матеріалів!!!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Просто </a:t>
            </a:r>
            <a:r>
              <a:rPr lang="uk-UA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дарує</a:t>
            </a: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70% грошей для будь-якого будинку, який дотримується рекомендацій і умов Програми!!! 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1">
            <a:extLst>
              <a:ext uri="{FF2B5EF4-FFF2-40B4-BE49-F238E27FC236}">
                <a16:creationId xmlns:a16="http://schemas.microsoft.com/office/drawing/2014/main" xmlns="" id="{D84FE371-61C1-3B4A-9673-469EE74826B1}"/>
              </a:ext>
            </a:extLst>
          </p:cNvPr>
          <p:cNvSpPr/>
          <p:nvPr/>
        </p:nvSpPr>
        <p:spPr>
          <a:xfrm>
            <a:off x="0" y="1017124"/>
            <a:ext cx="12192000" cy="9104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B6564C-B104-9D4A-BEEB-83D18B9D8A71}"/>
              </a:ext>
            </a:extLst>
          </p:cNvPr>
          <p:cNvSpPr txBox="1"/>
          <p:nvPr/>
        </p:nvSpPr>
        <p:spPr>
          <a:xfrm>
            <a:off x="406442" y="1070877"/>
            <a:ext cx="11419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005480"/>
                </a:solidFill>
              </a:rPr>
              <a:t>Програма «</a:t>
            </a:r>
            <a:r>
              <a:rPr lang="uk-UA" sz="2200" b="1" dirty="0" err="1">
                <a:solidFill>
                  <a:srgbClr val="005480"/>
                </a:solidFill>
              </a:rPr>
              <a:t>Енергодім</a:t>
            </a:r>
            <a:r>
              <a:rPr lang="uk-UA" sz="2200" b="1" dirty="0">
                <a:solidFill>
                  <a:srgbClr val="005480"/>
                </a:solidFill>
              </a:rPr>
              <a:t>» Фонду енергоефективності дає можливість модернізувати багатоквартирні будинки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5A53EC6-9E2A-0641-BD2B-515C6C811FFA}"/>
              </a:ext>
            </a:extLst>
          </p:cNvPr>
          <p:cNvCxnSpPr>
            <a:cxnSpLocks/>
          </p:cNvCxnSpPr>
          <p:nvPr/>
        </p:nvCxnSpPr>
        <p:spPr>
          <a:xfrm>
            <a:off x="1916364" y="2155468"/>
            <a:ext cx="0" cy="1080000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9">
            <a:extLst>
              <a:ext uri="{FF2B5EF4-FFF2-40B4-BE49-F238E27FC236}">
                <a16:creationId xmlns:a16="http://schemas.microsoft.com/office/drawing/2014/main" xmlns="" id="{781EDCCB-8AA4-D842-BF85-9838381641F0}"/>
              </a:ext>
            </a:extLst>
          </p:cNvPr>
          <p:cNvSpPr>
            <a:spLocks noChangeAspect="1"/>
          </p:cNvSpPr>
          <p:nvPr/>
        </p:nvSpPr>
        <p:spPr>
          <a:xfrm>
            <a:off x="523827" y="2185628"/>
            <a:ext cx="1017814" cy="1017814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6EA753-B3DD-E642-9ADE-C5A2026BBC55}"/>
              </a:ext>
            </a:extLst>
          </p:cNvPr>
          <p:cNvSpPr txBox="1"/>
          <p:nvPr/>
        </p:nvSpPr>
        <p:spPr>
          <a:xfrm>
            <a:off x="2034093" y="2242325"/>
            <a:ext cx="9846116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Робить доступним залучення кращих фахівців в Україні для визначення потреб та проблем у будинку – </a:t>
            </a:r>
            <a:r>
              <a:rPr lang="uk-UA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енергоаудиторів</a:t>
            </a: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проектантів, технічний та авторський нагляд, тощо</a:t>
            </a:r>
          </a:p>
          <a:p>
            <a:pPr marL="1588" lvl="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70 % компенсація робить доступними послуги </a:t>
            </a:r>
            <a:r>
              <a:rPr lang="uk-UA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кращих</a:t>
            </a: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професіоналів (ОСББ сплачує лише третину!)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4">
            <a:extLst>
              <a:ext uri="{FF2B5EF4-FFF2-40B4-BE49-F238E27FC236}">
                <a16:creationId xmlns:a16="http://schemas.microsoft.com/office/drawing/2014/main" xmlns="" id="{E79CC2AE-B51D-7942-9F34-B782A6016727}"/>
              </a:ext>
            </a:extLst>
          </p:cNvPr>
          <p:cNvSpPr>
            <a:spLocks noChangeAspect="1"/>
          </p:cNvSpPr>
          <p:nvPr/>
        </p:nvSpPr>
        <p:spPr>
          <a:xfrm>
            <a:off x="564858" y="3623508"/>
            <a:ext cx="1017814" cy="1017814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7374C3-EC08-F248-BF3F-1D87E092F68A}"/>
              </a:ext>
            </a:extLst>
          </p:cNvPr>
          <p:cNvSpPr/>
          <p:nvPr/>
        </p:nvSpPr>
        <p:spPr>
          <a:xfrm>
            <a:off x="2003725" y="3790077"/>
            <a:ext cx="7922425" cy="6635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Через партнерів консультує і допомагає у підготовці заявок, проведенні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загальних  зборів та ін. </a:t>
            </a:r>
            <a:r>
              <a:rPr lang="uk-UA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Безкоштовно!</a:t>
            </a:r>
            <a:endParaRPr lang="ru-RU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6FB5941E-61D2-F14C-9BDA-23CCF5DE43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3715" y="3799826"/>
            <a:ext cx="600370" cy="626726"/>
            <a:chOff x="5477" y="1143"/>
            <a:chExt cx="934" cy="975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CBF47702-9FA6-0844-B602-CD5A963DD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143"/>
              <a:ext cx="690" cy="208"/>
            </a:xfrm>
            <a:custGeom>
              <a:avLst/>
              <a:gdLst>
                <a:gd name="T0" fmla="*/ 1485 w 2757"/>
                <a:gd name="T1" fmla="*/ 2 h 831"/>
                <a:gd name="T2" fmla="*/ 1695 w 2757"/>
                <a:gd name="T3" fmla="*/ 28 h 831"/>
                <a:gd name="T4" fmla="*/ 1897 w 2757"/>
                <a:gd name="T5" fmla="*/ 80 h 831"/>
                <a:gd name="T6" fmla="*/ 2090 w 2757"/>
                <a:gd name="T7" fmla="*/ 153 h 831"/>
                <a:gd name="T8" fmla="*/ 2272 w 2757"/>
                <a:gd name="T9" fmla="*/ 252 h 831"/>
                <a:gd name="T10" fmla="*/ 2442 w 2757"/>
                <a:gd name="T11" fmla="*/ 371 h 831"/>
                <a:gd name="T12" fmla="*/ 2597 w 2757"/>
                <a:gd name="T13" fmla="*/ 512 h 831"/>
                <a:gd name="T14" fmla="*/ 2737 w 2757"/>
                <a:gd name="T15" fmla="*/ 673 h 831"/>
                <a:gd name="T16" fmla="*/ 2755 w 2757"/>
                <a:gd name="T17" fmla="*/ 714 h 831"/>
                <a:gd name="T18" fmla="*/ 2754 w 2757"/>
                <a:gd name="T19" fmla="*/ 757 h 831"/>
                <a:gd name="T20" fmla="*/ 2735 w 2757"/>
                <a:gd name="T21" fmla="*/ 796 h 831"/>
                <a:gd name="T22" fmla="*/ 2699 w 2757"/>
                <a:gd name="T23" fmla="*/ 822 h 831"/>
                <a:gd name="T24" fmla="*/ 2659 w 2757"/>
                <a:gd name="T25" fmla="*/ 831 h 831"/>
                <a:gd name="T26" fmla="*/ 2616 w 2757"/>
                <a:gd name="T27" fmla="*/ 822 h 831"/>
                <a:gd name="T28" fmla="*/ 2581 w 2757"/>
                <a:gd name="T29" fmla="*/ 792 h 831"/>
                <a:gd name="T30" fmla="*/ 2457 w 2757"/>
                <a:gd name="T31" fmla="*/ 650 h 831"/>
                <a:gd name="T32" fmla="*/ 2320 w 2757"/>
                <a:gd name="T33" fmla="*/ 525 h 831"/>
                <a:gd name="T34" fmla="*/ 2169 w 2757"/>
                <a:gd name="T35" fmla="*/ 419 h 831"/>
                <a:gd name="T36" fmla="*/ 2008 w 2757"/>
                <a:gd name="T37" fmla="*/ 333 h 831"/>
                <a:gd name="T38" fmla="*/ 1837 w 2757"/>
                <a:gd name="T39" fmla="*/ 266 h 831"/>
                <a:gd name="T40" fmla="*/ 1658 w 2757"/>
                <a:gd name="T41" fmla="*/ 221 h 831"/>
                <a:gd name="T42" fmla="*/ 1473 w 2757"/>
                <a:gd name="T43" fmla="*/ 198 h 831"/>
                <a:gd name="T44" fmla="*/ 1284 w 2757"/>
                <a:gd name="T45" fmla="*/ 198 h 831"/>
                <a:gd name="T46" fmla="*/ 1099 w 2757"/>
                <a:gd name="T47" fmla="*/ 221 h 831"/>
                <a:gd name="T48" fmla="*/ 920 w 2757"/>
                <a:gd name="T49" fmla="*/ 266 h 831"/>
                <a:gd name="T50" fmla="*/ 749 w 2757"/>
                <a:gd name="T51" fmla="*/ 333 h 831"/>
                <a:gd name="T52" fmla="*/ 586 w 2757"/>
                <a:gd name="T53" fmla="*/ 419 h 831"/>
                <a:gd name="T54" fmla="*/ 436 w 2757"/>
                <a:gd name="T55" fmla="*/ 525 h 831"/>
                <a:gd name="T56" fmla="*/ 298 w 2757"/>
                <a:gd name="T57" fmla="*/ 650 h 831"/>
                <a:gd name="T58" fmla="*/ 175 w 2757"/>
                <a:gd name="T59" fmla="*/ 792 h 831"/>
                <a:gd name="T60" fmla="*/ 142 w 2757"/>
                <a:gd name="T61" fmla="*/ 821 h 831"/>
                <a:gd name="T62" fmla="*/ 100 w 2757"/>
                <a:gd name="T63" fmla="*/ 831 h 831"/>
                <a:gd name="T64" fmla="*/ 58 w 2757"/>
                <a:gd name="T65" fmla="*/ 823 h 831"/>
                <a:gd name="T66" fmla="*/ 22 w 2757"/>
                <a:gd name="T67" fmla="*/ 796 h 831"/>
                <a:gd name="T68" fmla="*/ 2 w 2757"/>
                <a:gd name="T69" fmla="*/ 757 h 831"/>
                <a:gd name="T70" fmla="*/ 2 w 2757"/>
                <a:gd name="T71" fmla="*/ 714 h 831"/>
                <a:gd name="T72" fmla="*/ 20 w 2757"/>
                <a:gd name="T73" fmla="*/ 673 h 831"/>
                <a:gd name="T74" fmla="*/ 158 w 2757"/>
                <a:gd name="T75" fmla="*/ 512 h 831"/>
                <a:gd name="T76" fmla="*/ 315 w 2757"/>
                <a:gd name="T77" fmla="*/ 371 h 831"/>
                <a:gd name="T78" fmla="*/ 484 w 2757"/>
                <a:gd name="T79" fmla="*/ 252 h 831"/>
                <a:gd name="T80" fmla="*/ 667 w 2757"/>
                <a:gd name="T81" fmla="*/ 153 h 831"/>
                <a:gd name="T82" fmla="*/ 860 w 2757"/>
                <a:gd name="T83" fmla="*/ 80 h 831"/>
                <a:gd name="T84" fmla="*/ 1062 w 2757"/>
                <a:gd name="T85" fmla="*/ 28 h 831"/>
                <a:gd name="T86" fmla="*/ 1272 w 2757"/>
                <a:gd name="T87" fmla="*/ 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7" h="831">
                  <a:moveTo>
                    <a:pt x="1378" y="0"/>
                  </a:moveTo>
                  <a:lnTo>
                    <a:pt x="1485" y="2"/>
                  </a:lnTo>
                  <a:lnTo>
                    <a:pt x="1591" y="12"/>
                  </a:lnTo>
                  <a:lnTo>
                    <a:pt x="1695" y="28"/>
                  </a:lnTo>
                  <a:lnTo>
                    <a:pt x="1797" y="51"/>
                  </a:lnTo>
                  <a:lnTo>
                    <a:pt x="1897" y="80"/>
                  </a:lnTo>
                  <a:lnTo>
                    <a:pt x="1995" y="113"/>
                  </a:lnTo>
                  <a:lnTo>
                    <a:pt x="2090" y="153"/>
                  </a:lnTo>
                  <a:lnTo>
                    <a:pt x="2182" y="200"/>
                  </a:lnTo>
                  <a:lnTo>
                    <a:pt x="2272" y="252"/>
                  </a:lnTo>
                  <a:lnTo>
                    <a:pt x="2359" y="309"/>
                  </a:lnTo>
                  <a:lnTo>
                    <a:pt x="2442" y="371"/>
                  </a:lnTo>
                  <a:lnTo>
                    <a:pt x="2521" y="439"/>
                  </a:lnTo>
                  <a:lnTo>
                    <a:pt x="2597" y="512"/>
                  </a:lnTo>
                  <a:lnTo>
                    <a:pt x="2670" y="590"/>
                  </a:lnTo>
                  <a:lnTo>
                    <a:pt x="2737" y="673"/>
                  </a:lnTo>
                  <a:lnTo>
                    <a:pt x="2749" y="694"/>
                  </a:lnTo>
                  <a:lnTo>
                    <a:pt x="2755" y="714"/>
                  </a:lnTo>
                  <a:lnTo>
                    <a:pt x="2757" y="735"/>
                  </a:lnTo>
                  <a:lnTo>
                    <a:pt x="2754" y="757"/>
                  </a:lnTo>
                  <a:lnTo>
                    <a:pt x="2747" y="777"/>
                  </a:lnTo>
                  <a:lnTo>
                    <a:pt x="2735" y="796"/>
                  </a:lnTo>
                  <a:lnTo>
                    <a:pt x="2718" y="811"/>
                  </a:lnTo>
                  <a:lnTo>
                    <a:pt x="2699" y="822"/>
                  </a:lnTo>
                  <a:lnTo>
                    <a:pt x="2680" y="829"/>
                  </a:lnTo>
                  <a:lnTo>
                    <a:pt x="2659" y="831"/>
                  </a:lnTo>
                  <a:lnTo>
                    <a:pt x="2638" y="829"/>
                  </a:lnTo>
                  <a:lnTo>
                    <a:pt x="2616" y="822"/>
                  </a:lnTo>
                  <a:lnTo>
                    <a:pt x="2597" y="809"/>
                  </a:lnTo>
                  <a:lnTo>
                    <a:pt x="2581" y="792"/>
                  </a:lnTo>
                  <a:lnTo>
                    <a:pt x="2521" y="719"/>
                  </a:lnTo>
                  <a:lnTo>
                    <a:pt x="2457" y="650"/>
                  </a:lnTo>
                  <a:lnTo>
                    <a:pt x="2391" y="584"/>
                  </a:lnTo>
                  <a:lnTo>
                    <a:pt x="2320" y="525"/>
                  </a:lnTo>
                  <a:lnTo>
                    <a:pt x="2246" y="469"/>
                  </a:lnTo>
                  <a:lnTo>
                    <a:pt x="2169" y="419"/>
                  </a:lnTo>
                  <a:lnTo>
                    <a:pt x="2090" y="373"/>
                  </a:lnTo>
                  <a:lnTo>
                    <a:pt x="2008" y="333"/>
                  </a:lnTo>
                  <a:lnTo>
                    <a:pt x="1924" y="297"/>
                  </a:lnTo>
                  <a:lnTo>
                    <a:pt x="1837" y="266"/>
                  </a:lnTo>
                  <a:lnTo>
                    <a:pt x="1748" y="241"/>
                  </a:lnTo>
                  <a:lnTo>
                    <a:pt x="1658" y="221"/>
                  </a:lnTo>
                  <a:lnTo>
                    <a:pt x="1566" y="207"/>
                  </a:lnTo>
                  <a:lnTo>
                    <a:pt x="1473" y="198"/>
                  </a:lnTo>
                  <a:lnTo>
                    <a:pt x="1378" y="196"/>
                  </a:lnTo>
                  <a:lnTo>
                    <a:pt x="1284" y="198"/>
                  </a:lnTo>
                  <a:lnTo>
                    <a:pt x="1190" y="207"/>
                  </a:lnTo>
                  <a:lnTo>
                    <a:pt x="1099" y="221"/>
                  </a:lnTo>
                  <a:lnTo>
                    <a:pt x="1009" y="241"/>
                  </a:lnTo>
                  <a:lnTo>
                    <a:pt x="920" y="266"/>
                  </a:lnTo>
                  <a:lnTo>
                    <a:pt x="833" y="297"/>
                  </a:lnTo>
                  <a:lnTo>
                    <a:pt x="749" y="333"/>
                  </a:lnTo>
                  <a:lnTo>
                    <a:pt x="666" y="373"/>
                  </a:lnTo>
                  <a:lnTo>
                    <a:pt x="586" y="419"/>
                  </a:lnTo>
                  <a:lnTo>
                    <a:pt x="511" y="469"/>
                  </a:lnTo>
                  <a:lnTo>
                    <a:pt x="436" y="525"/>
                  </a:lnTo>
                  <a:lnTo>
                    <a:pt x="366" y="584"/>
                  </a:lnTo>
                  <a:lnTo>
                    <a:pt x="298" y="650"/>
                  </a:lnTo>
                  <a:lnTo>
                    <a:pt x="235" y="719"/>
                  </a:lnTo>
                  <a:lnTo>
                    <a:pt x="175" y="792"/>
                  </a:lnTo>
                  <a:lnTo>
                    <a:pt x="160" y="809"/>
                  </a:lnTo>
                  <a:lnTo>
                    <a:pt x="142" y="821"/>
                  </a:lnTo>
                  <a:lnTo>
                    <a:pt x="122" y="828"/>
                  </a:lnTo>
                  <a:lnTo>
                    <a:pt x="100" y="831"/>
                  </a:lnTo>
                  <a:lnTo>
                    <a:pt x="79" y="829"/>
                  </a:lnTo>
                  <a:lnTo>
                    <a:pt x="58" y="823"/>
                  </a:lnTo>
                  <a:lnTo>
                    <a:pt x="39" y="811"/>
                  </a:lnTo>
                  <a:lnTo>
                    <a:pt x="22" y="796"/>
                  </a:lnTo>
                  <a:lnTo>
                    <a:pt x="10" y="777"/>
                  </a:lnTo>
                  <a:lnTo>
                    <a:pt x="2" y="757"/>
                  </a:lnTo>
                  <a:lnTo>
                    <a:pt x="0" y="735"/>
                  </a:lnTo>
                  <a:lnTo>
                    <a:pt x="2" y="714"/>
                  </a:lnTo>
                  <a:lnTo>
                    <a:pt x="8" y="694"/>
                  </a:lnTo>
                  <a:lnTo>
                    <a:pt x="20" y="673"/>
                  </a:lnTo>
                  <a:lnTo>
                    <a:pt x="87" y="590"/>
                  </a:lnTo>
                  <a:lnTo>
                    <a:pt x="158" y="512"/>
                  </a:lnTo>
                  <a:lnTo>
                    <a:pt x="234" y="439"/>
                  </a:lnTo>
                  <a:lnTo>
                    <a:pt x="315" y="371"/>
                  </a:lnTo>
                  <a:lnTo>
                    <a:pt x="398" y="309"/>
                  </a:lnTo>
                  <a:lnTo>
                    <a:pt x="484" y="252"/>
                  </a:lnTo>
                  <a:lnTo>
                    <a:pt x="575" y="200"/>
                  </a:lnTo>
                  <a:lnTo>
                    <a:pt x="667" y="153"/>
                  </a:lnTo>
                  <a:lnTo>
                    <a:pt x="762" y="113"/>
                  </a:lnTo>
                  <a:lnTo>
                    <a:pt x="860" y="80"/>
                  </a:lnTo>
                  <a:lnTo>
                    <a:pt x="960" y="51"/>
                  </a:lnTo>
                  <a:lnTo>
                    <a:pt x="1062" y="28"/>
                  </a:lnTo>
                  <a:lnTo>
                    <a:pt x="1166" y="12"/>
                  </a:lnTo>
                  <a:lnTo>
                    <a:pt x="1272" y="2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291FC183-06D1-F342-ABAD-EA46E07D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1401"/>
              <a:ext cx="153" cy="153"/>
            </a:xfrm>
            <a:custGeom>
              <a:avLst/>
              <a:gdLst>
                <a:gd name="T0" fmla="*/ 307 w 613"/>
                <a:gd name="T1" fmla="*/ 0 h 613"/>
                <a:gd name="T2" fmla="*/ 352 w 613"/>
                <a:gd name="T3" fmla="*/ 3 h 613"/>
                <a:gd name="T4" fmla="*/ 394 w 613"/>
                <a:gd name="T5" fmla="*/ 13 h 613"/>
                <a:gd name="T6" fmla="*/ 435 w 613"/>
                <a:gd name="T7" fmla="*/ 28 h 613"/>
                <a:gd name="T8" fmla="*/ 473 w 613"/>
                <a:gd name="T9" fmla="*/ 48 h 613"/>
                <a:gd name="T10" fmla="*/ 507 w 613"/>
                <a:gd name="T11" fmla="*/ 74 h 613"/>
                <a:gd name="T12" fmla="*/ 537 w 613"/>
                <a:gd name="T13" fmla="*/ 105 h 613"/>
                <a:gd name="T14" fmla="*/ 563 w 613"/>
                <a:gd name="T15" fmla="*/ 139 h 613"/>
                <a:gd name="T16" fmla="*/ 584 w 613"/>
                <a:gd name="T17" fmla="*/ 177 h 613"/>
                <a:gd name="T18" fmla="*/ 599 w 613"/>
                <a:gd name="T19" fmla="*/ 217 h 613"/>
                <a:gd name="T20" fmla="*/ 609 w 613"/>
                <a:gd name="T21" fmla="*/ 261 h 613"/>
                <a:gd name="T22" fmla="*/ 613 w 613"/>
                <a:gd name="T23" fmla="*/ 306 h 613"/>
                <a:gd name="T24" fmla="*/ 609 w 613"/>
                <a:gd name="T25" fmla="*/ 351 h 613"/>
                <a:gd name="T26" fmla="*/ 599 w 613"/>
                <a:gd name="T27" fmla="*/ 394 h 613"/>
                <a:gd name="T28" fmla="*/ 584 w 613"/>
                <a:gd name="T29" fmla="*/ 436 h 613"/>
                <a:gd name="T30" fmla="*/ 563 w 613"/>
                <a:gd name="T31" fmla="*/ 472 h 613"/>
                <a:gd name="T32" fmla="*/ 537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5 w 613"/>
                <a:gd name="T39" fmla="*/ 584 h 613"/>
                <a:gd name="T40" fmla="*/ 394 w 613"/>
                <a:gd name="T41" fmla="*/ 600 h 613"/>
                <a:gd name="T42" fmla="*/ 352 w 613"/>
                <a:gd name="T43" fmla="*/ 609 h 613"/>
                <a:gd name="T44" fmla="*/ 307 w 613"/>
                <a:gd name="T45" fmla="*/ 613 h 613"/>
                <a:gd name="T46" fmla="*/ 260 w 613"/>
                <a:gd name="T47" fmla="*/ 609 h 613"/>
                <a:gd name="T48" fmla="*/ 218 w 613"/>
                <a:gd name="T49" fmla="*/ 600 h 613"/>
                <a:gd name="T50" fmla="*/ 177 w 613"/>
                <a:gd name="T51" fmla="*/ 584 h 613"/>
                <a:gd name="T52" fmla="*/ 139 w 613"/>
                <a:gd name="T53" fmla="*/ 563 h 613"/>
                <a:gd name="T54" fmla="*/ 105 w 613"/>
                <a:gd name="T55" fmla="*/ 538 h 613"/>
                <a:gd name="T56" fmla="*/ 75 w 613"/>
                <a:gd name="T57" fmla="*/ 507 h 613"/>
                <a:gd name="T58" fmla="*/ 49 w 613"/>
                <a:gd name="T59" fmla="*/ 472 h 613"/>
                <a:gd name="T60" fmla="*/ 28 w 613"/>
                <a:gd name="T61" fmla="*/ 436 h 613"/>
                <a:gd name="T62" fmla="*/ 13 w 613"/>
                <a:gd name="T63" fmla="*/ 394 h 613"/>
                <a:gd name="T64" fmla="*/ 3 w 613"/>
                <a:gd name="T65" fmla="*/ 351 h 613"/>
                <a:gd name="T66" fmla="*/ 0 w 613"/>
                <a:gd name="T67" fmla="*/ 306 h 613"/>
                <a:gd name="T68" fmla="*/ 3 w 613"/>
                <a:gd name="T69" fmla="*/ 261 h 613"/>
                <a:gd name="T70" fmla="*/ 13 w 613"/>
                <a:gd name="T71" fmla="*/ 217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5 w 613"/>
                <a:gd name="T79" fmla="*/ 74 h 613"/>
                <a:gd name="T80" fmla="*/ 139 w 613"/>
                <a:gd name="T81" fmla="*/ 48 h 613"/>
                <a:gd name="T82" fmla="*/ 177 w 613"/>
                <a:gd name="T83" fmla="*/ 28 h 613"/>
                <a:gd name="T84" fmla="*/ 218 w 613"/>
                <a:gd name="T85" fmla="*/ 13 h 613"/>
                <a:gd name="T86" fmla="*/ 260 w 613"/>
                <a:gd name="T87" fmla="*/ 3 h 613"/>
                <a:gd name="T88" fmla="*/ 307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7" y="0"/>
                  </a:moveTo>
                  <a:lnTo>
                    <a:pt x="352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4"/>
                  </a:lnTo>
                  <a:lnTo>
                    <a:pt x="537" y="105"/>
                  </a:lnTo>
                  <a:lnTo>
                    <a:pt x="563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09" y="261"/>
                  </a:lnTo>
                  <a:lnTo>
                    <a:pt x="613" y="306"/>
                  </a:lnTo>
                  <a:lnTo>
                    <a:pt x="609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3" y="472"/>
                  </a:lnTo>
                  <a:lnTo>
                    <a:pt x="537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5" y="584"/>
                  </a:lnTo>
                  <a:lnTo>
                    <a:pt x="394" y="600"/>
                  </a:lnTo>
                  <a:lnTo>
                    <a:pt x="352" y="609"/>
                  </a:lnTo>
                  <a:lnTo>
                    <a:pt x="307" y="613"/>
                  </a:lnTo>
                  <a:lnTo>
                    <a:pt x="260" y="609"/>
                  </a:lnTo>
                  <a:lnTo>
                    <a:pt x="218" y="600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8" y="436"/>
                  </a:lnTo>
                  <a:lnTo>
                    <a:pt x="13" y="394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E1DB9B61-8FE0-C64C-842C-919F80D20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" y="1572"/>
              <a:ext cx="261" cy="445"/>
            </a:xfrm>
            <a:custGeom>
              <a:avLst/>
              <a:gdLst>
                <a:gd name="T0" fmla="*/ 328 w 1042"/>
                <a:gd name="T1" fmla="*/ 1 h 1780"/>
                <a:gd name="T2" fmla="*/ 367 w 1042"/>
                <a:gd name="T3" fmla="*/ 19 h 1780"/>
                <a:gd name="T4" fmla="*/ 675 w 1042"/>
                <a:gd name="T5" fmla="*/ 19 h 1780"/>
                <a:gd name="T6" fmla="*/ 714 w 1042"/>
                <a:gd name="T7" fmla="*/ 1 h 1780"/>
                <a:gd name="T8" fmla="*/ 756 w 1042"/>
                <a:gd name="T9" fmla="*/ 4 h 1780"/>
                <a:gd name="T10" fmla="*/ 768 w 1042"/>
                <a:gd name="T11" fmla="*/ 9 h 1780"/>
                <a:gd name="T12" fmla="*/ 796 w 1042"/>
                <a:gd name="T13" fmla="*/ 16 h 1780"/>
                <a:gd name="T14" fmla="*/ 822 w 1042"/>
                <a:gd name="T15" fmla="*/ 24 h 1780"/>
                <a:gd name="T16" fmla="*/ 835 w 1042"/>
                <a:gd name="T17" fmla="*/ 29 h 1780"/>
                <a:gd name="T18" fmla="*/ 911 w 1042"/>
                <a:gd name="T19" fmla="*/ 67 h 1780"/>
                <a:gd name="T20" fmla="*/ 972 w 1042"/>
                <a:gd name="T21" fmla="*/ 123 h 1780"/>
                <a:gd name="T22" fmla="*/ 1016 w 1042"/>
                <a:gd name="T23" fmla="*/ 193 h 1780"/>
                <a:gd name="T24" fmla="*/ 1039 w 1042"/>
                <a:gd name="T25" fmla="*/ 273 h 1780"/>
                <a:gd name="T26" fmla="*/ 1042 w 1042"/>
                <a:gd name="T27" fmla="*/ 781 h 1780"/>
                <a:gd name="T28" fmla="*/ 1035 w 1042"/>
                <a:gd name="T29" fmla="*/ 815 h 1780"/>
                <a:gd name="T30" fmla="*/ 871 w 1042"/>
                <a:gd name="T31" fmla="*/ 1067 h 1780"/>
                <a:gd name="T32" fmla="*/ 868 w 1042"/>
                <a:gd name="T33" fmla="*/ 1713 h 1780"/>
                <a:gd name="T34" fmla="*/ 845 w 1042"/>
                <a:gd name="T35" fmla="*/ 1754 h 1780"/>
                <a:gd name="T36" fmla="*/ 805 w 1042"/>
                <a:gd name="T37" fmla="*/ 1777 h 1780"/>
                <a:gd name="T38" fmla="*/ 262 w 1042"/>
                <a:gd name="T39" fmla="*/ 1780 h 1780"/>
                <a:gd name="T40" fmla="*/ 216 w 1042"/>
                <a:gd name="T41" fmla="*/ 1768 h 1780"/>
                <a:gd name="T42" fmla="*/ 184 w 1042"/>
                <a:gd name="T43" fmla="*/ 1735 h 1780"/>
                <a:gd name="T44" fmla="*/ 171 w 1042"/>
                <a:gd name="T45" fmla="*/ 1688 h 1780"/>
                <a:gd name="T46" fmla="*/ 15 w 1042"/>
                <a:gd name="T47" fmla="*/ 831 h 1780"/>
                <a:gd name="T48" fmla="*/ 2 w 1042"/>
                <a:gd name="T49" fmla="*/ 798 h 1780"/>
                <a:gd name="T50" fmla="*/ 0 w 1042"/>
                <a:gd name="T51" fmla="*/ 316 h 1780"/>
                <a:gd name="T52" fmla="*/ 12 w 1042"/>
                <a:gd name="T53" fmla="*/ 232 h 1780"/>
                <a:gd name="T54" fmla="*/ 46 w 1042"/>
                <a:gd name="T55" fmla="*/ 156 h 1780"/>
                <a:gd name="T56" fmla="*/ 100 w 1042"/>
                <a:gd name="T57" fmla="*/ 93 h 1780"/>
                <a:gd name="T58" fmla="*/ 168 w 1042"/>
                <a:gd name="T59" fmla="*/ 45 h 1780"/>
                <a:gd name="T60" fmla="*/ 211 w 1042"/>
                <a:gd name="T61" fmla="*/ 28 h 1780"/>
                <a:gd name="T62" fmla="*/ 232 w 1042"/>
                <a:gd name="T63" fmla="*/ 20 h 1780"/>
                <a:gd name="T64" fmla="*/ 261 w 1042"/>
                <a:gd name="T65" fmla="*/ 12 h 1780"/>
                <a:gd name="T66" fmla="*/ 282 w 1042"/>
                <a:gd name="T67" fmla="*/ 5 h 1780"/>
                <a:gd name="T68" fmla="*/ 307 w 1042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80">
                  <a:moveTo>
                    <a:pt x="307" y="0"/>
                  </a:moveTo>
                  <a:lnTo>
                    <a:pt x="328" y="1"/>
                  </a:lnTo>
                  <a:lnTo>
                    <a:pt x="349" y="7"/>
                  </a:lnTo>
                  <a:lnTo>
                    <a:pt x="367" y="19"/>
                  </a:lnTo>
                  <a:lnTo>
                    <a:pt x="522" y="134"/>
                  </a:lnTo>
                  <a:lnTo>
                    <a:pt x="675" y="19"/>
                  </a:lnTo>
                  <a:lnTo>
                    <a:pt x="694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1" y="12"/>
                  </a:lnTo>
                  <a:lnTo>
                    <a:pt x="796" y="16"/>
                  </a:lnTo>
                  <a:lnTo>
                    <a:pt x="810" y="20"/>
                  </a:lnTo>
                  <a:lnTo>
                    <a:pt x="822" y="24"/>
                  </a:lnTo>
                  <a:lnTo>
                    <a:pt x="831" y="28"/>
                  </a:lnTo>
                  <a:lnTo>
                    <a:pt x="835" y="29"/>
                  </a:lnTo>
                  <a:lnTo>
                    <a:pt x="874" y="45"/>
                  </a:lnTo>
                  <a:lnTo>
                    <a:pt x="911" y="67"/>
                  </a:lnTo>
                  <a:lnTo>
                    <a:pt x="944" y="93"/>
                  </a:lnTo>
                  <a:lnTo>
                    <a:pt x="972" y="123"/>
                  </a:lnTo>
                  <a:lnTo>
                    <a:pt x="996" y="156"/>
                  </a:lnTo>
                  <a:lnTo>
                    <a:pt x="1016" y="193"/>
                  </a:lnTo>
                  <a:lnTo>
                    <a:pt x="1030" y="232"/>
                  </a:lnTo>
                  <a:lnTo>
                    <a:pt x="1039" y="273"/>
                  </a:lnTo>
                  <a:lnTo>
                    <a:pt x="1042" y="316"/>
                  </a:lnTo>
                  <a:lnTo>
                    <a:pt x="1042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60" y="1735"/>
                  </a:lnTo>
                  <a:lnTo>
                    <a:pt x="845" y="1754"/>
                  </a:lnTo>
                  <a:lnTo>
                    <a:pt x="826" y="1768"/>
                  </a:lnTo>
                  <a:lnTo>
                    <a:pt x="805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8" y="1777"/>
                  </a:lnTo>
                  <a:lnTo>
                    <a:pt x="216" y="1768"/>
                  </a:lnTo>
                  <a:lnTo>
                    <a:pt x="198" y="1754"/>
                  </a:lnTo>
                  <a:lnTo>
                    <a:pt x="184" y="1735"/>
                  </a:lnTo>
                  <a:lnTo>
                    <a:pt x="174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2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7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100" y="93"/>
                  </a:lnTo>
                  <a:lnTo>
                    <a:pt x="132" y="67"/>
                  </a:lnTo>
                  <a:lnTo>
                    <a:pt x="168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7" y="16"/>
                  </a:lnTo>
                  <a:lnTo>
                    <a:pt x="261" y="12"/>
                  </a:lnTo>
                  <a:lnTo>
                    <a:pt x="274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70D636CC-3970-9342-B760-5B5B5627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1401"/>
              <a:ext cx="153" cy="153"/>
            </a:xfrm>
            <a:custGeom>
              <a:avLst/>
              <a:gdLst>
                <a:gd name="T0" fmla="*/ 306 w 612"/>
                <a:gd name="T1" fmla="*/ 0 h 613"/>
                <a:gd name="T2" fmla="*/ 351 w 612"/>
                <a:gd name="T3" fmla="*/ 3 h 613"/>
                <a:gd name="T4" fmla="*/ 395 w 612"/>
                <a:gd name="T5" fmla="*/ 13 h 613"/>
                <a:gd name="T6" fmla="*/ 436 w 612"/>
                <a:gd name="T7" fmla="*/ 28 h 613"/>
                <a:gd name="T8" fmla="*/ 474 w 612"/>
                <a:gd name="T9" fmla="*/ 48 h 613"/>
                <a:gd name="T10" fmla="*/ 507 w 612"/>
                <a:gd name="T11" fmla="*/ 74 h 613"/>
                <a:gd name="T12" fmla="*/ 538 w 612"/>
                <a:gd name="T13" fmla="*/ 105 h 613"/>
                <a:gd name="T14" fmla="*/ 564 w 612"/>
                <a:gd name="T15" fmla="*/ 139 h 613"/>
                <a:gd name="T16" fmla="*/ 584 w 612"/>
                <a:gd name="T17" fmla="*/ 177 h 613"/>
                <a:gd name="T18" fmla="*/ 599 w 612"/>
                <a:gd name="T19" fmla="*/ 217 h 613"/>
                <a:gd name="T20" fmla="*/ 610 w 612"/>
                <a:gd name="T21" fmla="*/ 261 h 613"/>
                <a:gd name="T22" fmla="*/ 612 w 612"/>
                <a:gd name="T23" fmla="*/ 306 h 613"/>
                <a:gd name="T24" fmla="*/ 610 w 612"/>
                <a:gd name="T25" fmla="*/ 351 h 613"/>
                <a:gd name="T26" fmla="*/ 599 w 612"/>
                <a:gd name="T27" fmla="*/ 394 h 613"/>
                <a:gd name="T28" fmla="*/ 584 w 612"/>
                <a:gd name="T29" fmla="*/ 436 h 613"/>
                <a:gd name="T30" fmla="*/ 564 w 612"/>
                <a:gd name="T31" fmla="*/ 472 h 613"/>
                <a:gd name="T32" fmla="*/ 538 w 612"/>
                <a:gd name="T33" fmla="*/ 507 h 613"/>
                <a:gd name="T34" fmla="*/ 507 w 612"/>
                <a:gd name="T35" fmla="*/ 538 h 613"/>
                <a:gd name="T36" fmla="*/ 474 w 612"/>
                <a:gd name="T37" fmla="*/ 563 h 613"/>
                <a:gd name="T38" fmla="*/ 436 w 612"/>
                <a:gd name="T39" fmla="*/ 584 h 613"/>
                <a:gd name="T40" fmla="*/ 395 w 612"/>
                <a:gd name="T41" fmla="*/ 600 h 613"/>
                <a:gd name="T42" fmla="*/ 351 w 612"/>
                <a:gd name="T43" fmla="*/ 609 h 613"/>
                <a:gd name="T44" fmla="*/ 306 w 612"/>
                <a:gd name="T45" fmla="*/ 613 h 613"/>
                <a:gd name="T46" fmla="*/ 261 w 612"/>
                <a:gd name="T47" fmla="*/ 609 h 613"/>
                <a:gd name="T48" fmla="*/ 219 w 612"/>
                <a:gd name="T49" fmla="*/ 600 h 613"/>
                <a:gd name="T50" fmla="*/ 177 w 612"/>
                <a:gd name="T51" fmla="*/ 584 h 613"/>
                <a:gd name="T52" fmla="*/ 140 w 612"/>
                <a:gd name="T53" fmla="*/ 563 h 613"/>
                <a:gd name="T54" fmla="*/ 106 w 612"/>
                <a:gd name="T55" fmla="*/ 538 h 613"/>
                <a:gd name="T56" fmla="*/ 75 w 612"/>
                <a:gd name="T57" fmla="*/ 507 h 613"/>
                <a:gd name="T58" fmla="*/ 50 w 612"/>
                <a:gd name="T59" fmla="*/ 472 h 613"/>
                <a:gd name="T60" fmla="*/ 29 w 612"/>
                <a:gd name="T61" fmla="*/ 436 h 613"/>
                <a:gd name="T62" fmla="*/ 13 w 612"/>
                <a:gd name="T63" fmla="*/ 394 h 613"/>
                <a:gd name="T64" fmla="*/ 4 w 612"/>
                <a:gd name="T65" fmla="*/ 351 h 613"/>
                <a:gd name="T66" fmla="*/ 0 w 612"/>
                <a:gd name="T67" fmla="*/ 306 h 613"/>
                <a:gd name="T68" fmla="*/ 4 w 612"/>
                <a:gd name="T69" fmla="*/ 261 h 613"/>
                <a:gd name="T70" fmla="*/ 13 w 612"/>
                <a:gd name="T71" fmla="*/ 217 h 613"/>
                <a:gd name="T72" fmla="*/ 29 w 612"/>
                <a:gd name="T73" fmla="*/ 177 h 613"/>
                <a:gd name="T74" fmla="*/ 50 w 612"/>
                <a:gd name="T75" fmla="*/ 139 h 613"/>
                <a:gd name="T76" fmla="*/ 75 w 612"/>
                <a:gd name="T77" fmla="*/ 105 h 613"/>
                <a:gd name="T78" fmla="*/ 106 w 612"/>
                <a:gd name="T79" fmla="*/ 74 h 613"/>
                <a:gd name="T80" fmla="*/ 140 w 612"/>
                <a:gd name="T81" fmla="*/ 48 h 613"/>
                <a:gd name="T82" fmla="*/ 177 w 612"/>
                <a:gd name="T83" fmla="*/ 28 h 613"/>
                <a:gd name="T84" fmla="*/ 219 w 612"/>
                <a:gd name="T85" fmla="*/ 13 h 613"/>
                <a:gd name="T86" fmla="*/ 261 w 612"/>
                <a:gd name="T87" fmla="*/ 3 h 613"/>
                <a:gd name="T88" fmla="*/ 306 w 612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7" y="74"/>
                  </a:lnTo>
                  <a:lnTo>
                    <a:pt x="538" y="105"/>
                  </a:lnTo>
                  <a:lnTo>
                    <a:pt x="564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10" y="261"/>
                  </a:lnTo>
                  <a:lnTo>
                    <a:pt x="612" y="306"/>
                  </a:lnTo>
                  <a:lnTo>
                    <a:pt x="610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4" y="563"/>
                  </a:lnTo>
                  <a:lnTo>
                    <a:pt x="436" y="584"/>
                  </a:lnTo>
                  <a:lnTo>
                    <a:pt x="395" y="600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1" y="609"/>
                  </a:lnTo>
                  <a:lnTo>
                    <a:pt x="219" y="600"/>
                  </a:lnTo>
                  <a:lnTo>
                    <a:pt x="177" y="584"/>
                  </a:lnTo>
                  <a:lnTo>
                    <a:pt x="140" y="563"/>
                  </a:lnTo>
                  <a:lnTo>
                    <a:pt x="106" y="538"/>
                  </a:lnTo>
                  <a:lnTo>
                    <a:pt x="75" y="507"/>
                  </a:lnTo>
                  <a:lnTo>
                    <a:pt x="50" y="472"/>
                  </a:lnTo>
                  <a:lnTo>
                    <a:pt x="29" y="436"/>
                  </a:lnTo>
                  <a:lnTo>
                    <a:pt x="13" y="394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7"/>
                  </a:lnTo>
                  <a:lnTo>
                    <a:pt x="29" y="177"/>
                  </a:lnTo>
                  <a:lnTo>
                    <a:pt x="50" y="139"/>
                  </a:lnTo>
                  <a:lnTo>
                    <a:pt x="75" y="105"/>
                  </a:lnTo>
                  <a:lnTo>
                    <a:pt x="106" y="74"/>
                  </a:lnTo>
                  <a:lnTo>
                    <a:pt x="140" y="48"/>
                  </a:lnTo>
                  <a:lnTo>
                    <a:pt x="177" y="28"/>
                  </a:lnTo>
                  <a:lnTo>
                    <a:pt x="219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7EF06FA0-771B-2B47-8397-957AE759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" y="1572"/>
              <a:ext cx="260" cy="445"/>
            </a:xfrm>
            <a:custGeom>
              <a:avLst/>
              <a:gdLst>
                <a:gd name="T0" fmla="*/ 327 w 1041"/>
                <a:gd name="T1" fmla="*/ 1 h 1780"/>
                <a:gd name="T2" fmla="*/ 366 w 1041"/>
                <a:gd name="T3" fmla="*/ 19 h 1780"/>
                <a:gd name="T4" fmla="*/ 674 w 1041"/>
                <a:gd name="T5" fmla="*/ 19 h 1780"/>
                <a:gd name="T6" fmla="*/ 714 w 1041"/>
                <a:gd name="T7" fmla="*/ 1 h 1780"/>
                <a:gd name="T8" fmla="*/ 756 w 1041"/>
                <a:gd name="T9" fmla="*/ 4 h 1780"/>
                <a:gd name="T10" fmla="*/ 768 w 1041"/>
                <a:gd name="T11" fmla="*/ 9 h 1780"/>
                <a:gd name="T12" fmla="*/ 794 w 1041"/>
                <a:gd name="T13" fmla="*/ 16 h 1780"/>
                <a:gd name="T14" fmla="*/ 822 w 1041"/>
                <a:gd name="T15" fmla="*/ 24 h 1780"/>
                <a:gd name="T16" fmla="*/ 833 w 1041"/>
                <a:gd name="T17" fmla="*/ 29 h 1780"/>
                <a:gd name="T18" fmla="*/ 910 w 1041"/>
                <a:gd name="T19" fmla="*/ 67 h 1780"/>
                <a:gd name="T20" fmla="*/ 971 w 1041"/>
                <a:gd name="T21" fmla="*/ 123 h 1780"/>
                <a:gd name="T22" fmla="*/ 1015 w 1041"/>
                <a:gd name="T23" fmla="*/ 193 h 1780"/>
                <a:gd name="T24" fmla="*/ 1038 w 1041"/>
                <a:gd name="T25" fmla="*/ 273 h 1780"/>
                <a:gd name="T26" fmla="*/ 1041 w 1041"/>
                <a:gd name="T27" fmla="*/ 781 h 1780"/>
                <a:gd name="T28" fmla="*/ 1035 w 1041"/>
                <a:gd name="T29" fmla="*/ 815 h 1780"/>
                <a:gd name="T30" fmla="*/ 871 w 1041"/>
                <a:gd name="T31" fmla="*/ 1067 h 1780"/>
                <a:gd name="T32" fmla="*/ 868 w 1041"/>
                <a:gd name="T33" fmla="*/ 1713 h 1780"/>
                <a:gd name="T34" fmla="*/ 844 w 1041"/>
                <a:gd name="T35" fmla="*/ 1754 h 1780"/>
                <a:gd name="T36" fmla="*/ 804 w 1041"/>
                <a:gd name="T37" fmla="*/ 1777 h 1780"/>
                <a:gd name="T38" fmla="*/ 262 w 1041"/>
                <a:gd name="T39" fmla="*/ 1780 h 1780"/>
                <a:gd name="T40" fmla="*/ 216 w 1041"/>
                <a:gd name="T41" fmla="*/ 1768 h 1780"/>
                <a:gd name="T42" fmla="*/ 182 w 1041"/>
                <a:gd name="T43" fmla="*/ 1735 h 1780"/>
                <a:gd name="T44" fmla="*/ 171 w 1041"/>
                <a:gd name="T45" fmla="*/ 1688 h 1780"/>
                <a:gd name="T46" fmla="*/ 15 w 1041"/>
                <a:gd name="T47" fmla="*/ 831 h 1780"/>
                <a:gd name="T48" fmla="*/ 1 w 1041"/>
                <a:gd name="T49" fmla="*/ 798 h 1780"/>
                <a:gd name="T50" fmla="*/ 0 w 1041"/>
                <a:gd name="T51" fmla="*/ 316 h 1780"/>
                <a:gd name="T52" fmla="*/ 12 w 1041"/>
                <a:gd name="T53" fmla="*/ 232 h 1780"/>
                <a:gd name="T54" fmla="*/ 46 w 1041"/>
                <a:gd name="T55" fmla="*/ 156 h 1780"/>
                <a:gd name="T56" fmla="*/ 98 w 1041"/>
                <a:gd name="T57" fmla="*/ 93 h 1780"/>
                <a:gd name="T58" fmla="*/ 167 w 1041"/>
                <a:gd name="T59" fmla="*/ 45 h 1780"/>
                <a:gd name="T60" fmla="*/ 211 w 1041"/>
                <a:gd name="T61" fmla="*/ 28 h 1780"/>
                <a:gd name="T62" fmla="*/ 232 w 1041"/>
                <a:gd name="T63" fmla="*/ 20 h 1780"/>
                <a:gd name="T64" fmla="*/ 261 w 1041"/>
                <a:gd name="T65" fmla="*/ 12 h 1780"/>
                <a:gd name="T66" fmla="*/ 282 w 1041"/>
                <a:gd name="T67" fmla="*/ 5 h 1780"/>
                <a:gd name="T68" fmla="*/ 307 w 1041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1780">
                  <a:moveTo>
                    <a:pt x="307" y="0"/>
                  </a:moveTo>
                  <a:lnTo>
                    <a:pt x="327" y="1"/>
                  </a:lnTo>
                  <a:lnTo>
                    <a:pt x="348" y="7"/>
                  </a:lnTo>
                  <a:lnTo>
                    <a:pt x="366" y="19"/>
                  </a:lnTo>
                  <a:lnTo>
                    <a:pt x="520" y="134"/>
                  </a:lnTo>
                  <a:lnTo>
                    <a:pt x="674" y="19"/>
                  </a:lnTo>
                  <a:lnTo>
                    <a:pt x="693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0" y="12"/>
                  </a:lnTo>
                  <a:lnTo>
                    <a:pt x="794" y="16"/>
                  </a:lnTo>
                  <a:lnTo>
                    <a:pt x="808" y="20"/>
                  </a:lnTo>
                  <a:lnTo>
                    <a:pt x="822" y="24"/>
                  </a:lnTo>
                  <a:lnTo>
                    <a:pt x="830" y="28"/>
                  </a:lnTo>
                  <a:lnTo>
                    <a:pt x="833" y="29"/>
                  </a:lnTo>
                  <a:lnTo>
                    <a:pt x="874" y="45"/>
                  </a:lnTo>
                  <a:lnTo>
                    <a:pt x="910" y="67"/>
                  </a:lnTo>
                  <a:lnTo>
                    <a:pt x="942" y="93"/>
                  </a:lnTo>
                  <a:lnTo>
                    <a:pt x="971" y="123"/>
                  </a:lnTo>
                  <a:lnTo>
                    <a:pt x="996" y="156"/>
                  </a:lnTo>
                  <a:lnTo>
                    <a:pt x="1015" y="193"/>
                  </a:lnTo>
                  <a:lnTo>
                    <a:pt x="1029" y="232"/>
                  </a:lnTo>
                  <a:lnTo>
                    <a:pt x="1038" y="273"/>
                  </a:lnTo>
                  <a:lnTo>
                    <a:pt x="1041" y="316"/>
                  </a:lnTo>
                  <a:lnTo>
                    <a:pt x="1041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58" y="1735"/>
                  </a:lnTo>
                  <a:lnTo>
                    <a:pt x="844" y="1754"/>
                  </a:lnTo>
                  <a:lnTo>
                    <a:pt x="826" y="1768"/>
                  </a:lnTo>
                  <a:lnTo>
                    <a:pt x="804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7" y="1777"/>
                  </a:lnTo>
                  <a:lnTo>
                    <a:pt x="216" y="1768"/>
                  </a:lnTo>
                  <a:lnTo>
                    <a:pt x="197" y="1754"/>
                  </a:lnTo>
                  <a:lnTo>
                    <a:pt x="182" y="1735"/>
                  </a:lnTo>
                  <a:lnTo>
                    <a:pt x="173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1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6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98" y="93"/>
                  </a:lnTo>
                  <a:lnTo>
                    <a:pt x="131" y="67"/>
                  </a:lnTo>
                  <a:lnTo>
                    <a:pt x="167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6" y="16"/>
                  </a:lnTo>
                  <a:lnTo>
                    <a:pt x="261" y="12"/>
                  </a:lnTo>
                  <a:lnTo>
                    <a:pt x="273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791048C4-DBBE-0747-B3F0-FCD58EBF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270"/>
              <a:ext cx="198" cy="198"/>
            </a:xfrm>
            <a:custGeom>
              <a:avLst/>
              <a:gdLst>
                <a:gd name="T0" fmla="*/ 394 w 789"/>
                <a:gd name="T1" fmla="*/ 0 h 791"/>
                <a:gd name="T2" fmla="*/ 448 w 789"/>
                <a:gd name="T3" fmla="*/ 4 h 791"/>
                <a:gd name="T4" fmla="*/ 499 w 789"/>
                <a:gd name="T5" fmla="*/ 14 h 791"/>
                <a:gd name="T6" fmla="*/ 547 w 789"/>
                <a:gd name="T7" fmla="*/ 31 h 791"/>
                <a:gd name="T8" fmla="*/ 594 w 789"/>
                <a:gd name="T9" fmla="*/ 55 h 791"/>
                <a:gd name="T10" fmla="*/ 635 w 789"/>
                <a:gd name="T11" fmla="*/ 83 h 791"/>
                <a:gd name="T12" fmla="*/ 673 w 789"/>
                <a:gd name="T13" fmla="*/ 117 h 791"/>
                <a:gd name="T14" fmla="*/ 706 w 789"/>
                <a:gd name="T15" fmla="*/ 155 h 791"/>
                <a:gd name="T16" fmla="*/ 735 w 789"/>
                <a:gd name="T17" fmla="*/ 196 h 791"/>
                <a:gd name="T18" fmla="*/ 758 w 789"/>
                <a:gd name="T19" fmla="*/ 242 h 791"/>
                <a:gd name="T20" fmla="*/ 775 w 789"/>
                <a:gd name="T21" fmla="*/ 291 h 791"/>
                <a:gd name="T22" fmla="*/ 786 w 789"/>
                <a:gd name="T23" fmla="*/ 342 h 791"/>
                <a:gd name="T24" fmla="*/ 789 w 789"/>
                <a:gd name="T25" fmla="*/ 396 h 791"/>
                <a:gd name="T26" fmla="*/ 786 w 789"/>
                <a:gd name="T27" fmla="*/ 449 h 791"/>
                <a:gd name="T28" fmla="*/ 775 w 789"/>
                <a:gd name="T29" fmla="*/ 500 h 791"/>
                <a:gd name="T30" fmla="*/ 758 w 789"/>
                <a:gd name="T31" fmla="*/ 550 h 791"/>
                <a:gd name="T32" fmla="*/ 735 w 789"/>
                <a:gd name="T33" fmla="*/ 595 h 791"/>
                <a:gd name="T34" fmla="*/ 706 w 789"/>
                <a:gd name="T35" fmla="*/ 637 h 791"/>
                <a:gd name="T36" fmla="*/ 673 w 789"/>
                <a:gd name="T37" fmla="*/ 675 h 791"/>
                <a:gd name="T38" fmla="*/ 635 w 789"/>
                <a:gd name="T39" fmla="*/ 709 h 791"/>
                <a:gd name="T40" fmla="*/ 594 w 789"/>
                <a:gd name="T41" fmla="*/ 737 h 791"/>
                <a:gd name="T42" fmla="*/ 547 w 789"/>
                <a:gd name="T43" fmla="*/ 760 h 791"/>
                <a:gd name="T44" fmla="*/ 499 w 789"/>
                <a:gd name="T45" fmla="*/ 777 h 791"/>
                <a:gd name="T46" fmla="*/ 448 w 789"/>
                <a:gd name="T47" fmla="*/ 788 h 791"/>
                <a:gd name="T48" fmla="*/ 394 w 789"/>
                <a:gd name="T49" fmla="*/ 791 h 791"/>
                <a:gd name="T50" fmla="*/ 341 w 789"/>
                <a:gd name="T51" fmla="*/ 788 h 791"/>
                <a:gd name="T52" fmla="*/ 289 w 789"/>
                <a:gd name="T53" fmla="*/ 777 h 791"/>
                <a:gd name="T54" fmla="*/ 240 w 789"/>
                <a:gd name="T55" fmla="*/ 760 h 791"/>
                <a:gd name="T56" fmla="*/ 195 w 789"/>
                <a:gd name="T57" fmla="*/ 737 h 791"/>
                <a:gd name="T58" fmla="*/ 154 w 789"/>
                <a:gd name="T59" fmla="*/ 709 h 791"/>
                <a:gd name="T60" fmla="*/ 116 w 789"/>
                <a:gd name="T61" fmla="*/ 675 h 791"/>
                <a:gd name="T62" fmla="*/ 81 w 789"/>
                <a:gd name="T63" fmla="*/ 637 h 791"/>
                <a:gd name="T64" fmla="*/ 53 w 789"/>
                <a:gd name="T65" fmla="*/ 595 h 791"/>
                <a:gd name="T66" fmla="*/ 30 w 789"/>
                <a:gd name="T67" fmla="*/ 550 h 791"/>
                <a:gd name="T68" fmla="*/ 14 w 789"/>
                <a:gd name="T69" fmla="*/ 500 h 791"/>
                <a:gd name="T70" fmla="*/ 3 w 789"/>
                <a:gd name="T71" fmla="*/ 449 h 791"/>
                <a:gd name="T72" fmla="*/ 0 w 789"/>
                <a:gd name="T73" fmla="*/ 396 h 791"/>
                <a:gd name="T74" fmla="*/ 3 w 789"/>
                <a:gd name="T75" fmla="*/ 342 h 791"/>
                <a:gd name="T76" fmla="*/ 14 w 789"/>
                <a:gd name="T77" fmla="*/ 291 h 791"/>
                <a:gd name="T78" fmla="*/ 30 w 789"/>
                <a:gd name="T79" fmla="*/ 242 h 791"/>
                <a:gd name="T80" fmla="*/ 53 w 789"/>
                <a:gd name="T81" fmla="*/ 196 h 791"/>
                <a:gd name="T82" fmla="*/ 81 w 789"/>
                <a:gd name="T83" fmla="*/ 155 h 791"/>
                <a:gd name="T84" fmla="*/ 116 w 789"/>
                <a:gd name="T85" fmla="*/ 117 h 791"/>
                <a:gd name="T86" fmla="*/ 154 w 789"/>
                <a:gd name="T87" fmla="*/ 83 h 791"/>
                <a:gd name="T88" fmla="*/ 195 w 789"/>
                <a:gd name="T89" fmla="*/ 55 h 791"/>
                <a:gd name="T90" fmla="*/ 240 w 789"/>
                <a:gd name="T91" fmla="*/ 31 h 791"/>
                <a:gd name="T92" fmla="*/ 289 w 789"/>
                <a:gd name="T93" fmla="*/ 14 h 791"/>
                <a:gd name="T94" fmla="*/ 341 w 789"/>
                <a:gd name="T95" fmla="*/ 4 h 791"/>
                <a:gd name="T96" fmla="*/ 394 w 789"/>
                <a:gd name="T9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1">
                  <a:moveTo>
                    <a:pt x="394" y="0"/>
                  </a:moveTo>
                  <a:lnTo>
                    <a:pt x="448" y="4"/>
                  </a:lnTo>
                  <a:lnTo>
                    <a:pt x="499" y="14"/>
                  </a:lnTo>
                  <a:lnTo>
                    <a:pt x="547" y="31"/>
                  </a:lnTo>
                  <a:lnTo>
                    <a:pt x="594" y="55"/>
                  </a:lnTo>
                  <a:lnTo>
                    <a:pt x="635" y="83"/>
                  </a:lnTo>
                  <a:lnTo>
                    <a:pt x="673" y="117"/>
                  </a:lnTo>
                  <a:lnTo>
                    <a:pt x="706" y="155"/>
                  </a:lnTo>
                  <a:lnTo>
                    <a:pt x="735" y="196"/>
                  </a:lnTo>
                  <a:lnTo>
                    <a:pt x="758" y="242"/>
                  </a:lnTo>
                  <a:lnTo>
                    <a:pt x="775" y="291"/>
                  </a:lnTo>
                  <a:lnTo>
                    <a:pt x="786" y="342"/>
                  </a:lnTo>
                  <a:lnTo>
                    <a:pt x="789" y="396"/>
                  </a:lnTo>
                  <a:lnTo>
                    <a:pt x="786" y="449"/>
                  </a:lnTo>
                  <a:lnTo>
                    <a:pt x="775" y="500"/>
                  </a:lnTo>
                  <a:lnTo>
                    <a:pt x="758" y="550"/>
                  </a:lnTo>
                  <a:lnTo>
                    <a:pt x="735" y="595"/>
                  </a:lnTo>
                  <a:lnTo>
                    <a:pt x="706" y="637"/>
                  </a:lnTo>
                  <a:lnTo>
                    <a:pt x="673" y="675"/>
                  </a:lnTo>
                  <a:lnTo>
                    <a:pt x="635" y="709"/>
                  </a:lnTo>
                  <a:lnTo>
                    <a:pt x="594" y="737"/>
                  </a:lnTo>
                  <a:lnTo>
                    <a:pt x="547" y="760"/>
                  </a:lnTo>
                  <a:lnTo>
                    <a:pt x="499" y="777"/>
                  </a:lnTo>
                  <a:lnTo>
                    <a:pt x="448" y="788"/>
                  </a:lnTo>
                  <a:lnTo>
                    <a:pt x="394" y="791"/>
                  </a:lnTo>
                  <a:lnTo>
                    <a:pt x="341" y="788"/>
                  </a:lnTo>
                  <a:lnTo>
                    <a:pt x="289" y="777"/>
                  </a:lnTo>
                  <a:lnTo>
                    <a:pt x="240" y="760"/>
                  </a:lnTo>
                  <a:lnTo>
                    <a:pt x="195" y="737"/>
                  </a:lnTo>
                  <a:lnTo>
                    <a:pt x="154" y="709"/>
                  </a:lnTo>
                  <a:lnTo>
                    <a:pt x="116" y="675"/>
                  </a:lnTo>
                  <a:lnTo>
                    <a:pt x="81" y="637"/>
                  </a:lnTo>
                  <a:lnTo>
                    <a:pt x="53" y="595"/>
                  </a:lnTo>
                  <a:lnTo>
                    <a:pt x="30" y="550"/>
                  </a:lnTo>
                  <a:lnTo>
                    <a:pt x="14" y="500"/>
                  </a:lnTo>
                  <a:lnTo>
                    <a:pt x="3" y="449"/>
                  </a:lnTo>
                  <a:lnTo>
                    <a:pt x="0" y="396"/>
                  </a:lnTo>
                  <a:lnTo>
                    <a:pt x="3" y="342"/>
                  </a:lnTo>
                  <a:lnTo>
                    <a:pt x="14" y="291"/>
                  </a:lnTo>
                  <a:lnTo>
                    <a:pt x="30" y="242"/>
                  </a:lnTo>
                  <a:lnTo>
                    <a:pt x="53" y="196"/>
                  </a:lnTo>
                  <a:lnTo>
                    <a:pt x="81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5" y="55"/>
                  </a:lnTo>
                  <a:lnTo>
                    <a:pt x="240" y="31"/>
                  </a:lnTo>
                  <a:lnTo>
                    <a:pt x="289" y="14"/>
                  </a:lnTo>
                  <a:lnTo>
                    <a:pt x="341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19095423-D9E0-5845-A0E9-30BE2D76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507"/>
              <a:ext cx="336" cy="611"/>
            </a:xfrm>
            <a:custGeom>
              <a:avLst/>
              <a:gdLst>
                <a:gd name="T0" fmla="*/ 377 w 1346"/>
                <a:gd name="T1" fmla="*/ 2 h 2442"/>
                <a:gd name="T2" fmla="*/ 396 w 1346"/>
                <a:gd name="T3" fmla="*/ 22 h 2442"/>
                <a:gd name="T4" fmla="*/ 641 w 1346"/>
                <a:gd name="T5" fmla="*/ 688 h 2442"/>
                <a:gd name="T6" fmla="*/ 666 w 1346"/>
                <a:gd name="T7" fmla="*/ 702 h 2442"/>
                <a:gd name="T8" fmla="*/ 694 w 1346"/>
                <a:gd name="T9" fmla="*/ 697 h 2442"/>
                <a:gd name="T10" fmla="*/ 714 w 1346"/>
                <a:gd name="T11" fmla="*/ 673 h 2442"/>
                <a:gd name="T12" fmla="*/ 957 w 1346"/>
                <a:gd name="T13" fmla="*/ 11 h 2442"/>
                <a:gd name="T14" fmla="*/ 981 w 1346"/>
                <a:gd name="T15" fmla="*/ 0 h 2442"/>
                <a:gd name="T16" fmla="*/ 1106 w 1346"/>
                <a:gd name="T17" fmla="*/ 36 h 2442"/>
                <a:gd name="T18" fmla="*/ 1148 w 1346"/>
                <a:gd name="T19" fmla="*/ 52 h 2442"/>
                <a:gd name="T20" fmla="*/ 1221 w 1346"/>
                <a:gd name="T21" fmla="*/ 100 h 2442"/>
                <a:gd name="T22" fmla="*/ 1281 w 1346"/>
                <a:gd name="T23" fmla="*/ 163 h 2442"/>
                <a:gd name="T24" fmla="*/ 1322 w 1346"/>
                <a:gd name="T25" fmla="*/ 237 h 2442"/>
                <a:gd name="T26" fmla="*/ 1343 w 1346"/>
                <a:gd name="T27" fmla="*/ 322 h 2442"/>
                <a:gd name="T28" fmla="*/ 1346 w 1346"/>
                <a:gd name="T29" fmla="*/ 1057 h 2442"/>
                <a:gd name="T30" fmla="*/ 1341 w 1346"/>
                <a:gd name="T31" fmla="*/ 1077 h 2442"/>
                <a:gd name="T32" fmla="*/ 1093 w 1346"/>
                <a:gd name="T33" fmla="*/ 2408 h 2442"/>
                <a:gd name="T34" fmla="*/ 1083 w 1346"/>
                <a:gd name="T35" fmla="*/ 2433 h 2442"/>
                <a:gd name="T36" fmla="*/ 1059 w 1346"/>
                <a:gd name="T37" fmla="*/ 2442 h 2442"/>
                <a:gd name="T38" fmla="*/ 275 w 1346"/>
                <a:gd name="T39" fmla="*/ 2440 h 2442"/>
                <a:gd name="T40" fmla="*/ 256 w 1346"/>
                <a:gd name="T41" fmla="*/ 2421 h 2442"/>
                <a:gd name="T42" fmla="*/ 254 w 1346"/>
                <a:gd name="T43" fmla="*/ 1454 h 2442"/>
                <a:gd name="T44" fmla="*/ 2 w 1346"/>
                <a:gd name="T45" fmla="*/ 1068 h 2442"/>
                <a:gd name="T46" fmla="*/ 0 w 1346"/>
                <a:gd name="T47" fmla="*/ 368 h 2442"/>
                <a:gd name="T48" fmla="*/ 12 w 1346"/>
                <a:gd name="T49" fmla="*/ 280 h 2442"/>
                <a:gd name="T50" fmla="*/ 44 w 1346"/>
                <a:gd name="T51" fmla="*/ 199 h 2442"/>
                <a:gd name="T52" fmla="*/ 94 w 1346"/>
                <a:gd name="T53" fmla="*/ 131 h 2442"/>
                <a:gd name="T54" fmla="*/ 160 w 1346"/>
                <a:gd name="T55" fmla="*/ 75 h 2442"/>
                <a:gd name="T56" fmla="*/ 241 w 1346"/>
                <a:gd name="T57" fmla="*/ 36 h 2442"/>
                <a:gd name="T58" fmla="*/ 253 w 1346"/>
                <a:gd name="T59" fmla="*/ 32 h 2442"/>
                <a:gd name="T60" fmla="*/ 282 w 1346"/>
                <a:gd name="T61" fmla="*/ 22 h 2442"/>
                <a:gd name="T62" fmla="*/ 319 w 1346"/>
                <a:gd name="T63" fmla="*/ 12 h 2442"/>
                <a:gd name="T64" fmla="*/ 350 w 1346"/>
                <a:gd name="T65" fmla="*/ 3 h 2442"/>
                <a:gd name="T66" fmla="*/ 363 w 1346"/>
                <a:gd name="T67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6" h="2442">
                  <a:moveTo>
                    <a:pt x="363" y="0"/>
                  </a:moveTo>
                  <a:lnTo>
                    <a:pt x="377" y="2"/>
                  </a:lnTo>
                  <a:lnTo>
                    <a:pt x="389" y="11"/>
                  </a:lnTo>
                  <a:lnTo>
                    <a:pt x="396" y="22"/>
                  </a:lnTo>
                  <a:lnTo>
                    <a:pt x="633" y="673"/>
                  </a:lnTo>
                  <a:lnTo>
                    <a:pt x="641" y="688"/>
                  </a:lnTo>
                  <a:lnTo>
                    <a:pt x="652" y="697"/>
                  </a:lnTo>
                  <a:lnTo>
                    <a:pt x="666" y="702"/>
                  </a:lnTo>
                  <a:lnTo>
                    <a:pt x="681" y="702"/>
                  </a:lnTo>
                  <a:lnTo>
                    <a:pt x="694" y="697"/>
                  </a:lnTo>
                  <a:lnTo>
                    <a:pt x="705" y="688"/>
                  </a:lnTo>
                  <a:lnTo>
                    <a:pt x="714" y="673"/>
                  </a:lnTo>
                  <a:lnTo>
                    <a:pt x="951" y="22"/>
                  </a:lnTo>
                  <a:lnTo>
                    <a:pt x="957" y="11"/>
                  </a:lnTo>
                  <a:lnTo>
                    <a:pt x="968" y="3"/>
                  </a:lnTo>
                  <a:lnTo>
                    <a:pt x="981" y="0"/>
                  </a:lnTo>
                  <a:lnTo>
                    <a:pt x="994" y="1"/>
                  </a:lnTo>
                  <a:lnTo>
                    <a:pt x="1106" y="36"/>
                  </a:lnTo>
                  <a:lnTo>
                    <a:pt x="1107" y="36"/>
                  </a:lnTo>
                  <a:lnTo>
                    <a:pt x="1148" y="52"/>
                  </a:lnTo>
                  <a:lnTo>
                    <a:pt x="1187" y="74"/>
                  </a:lnTo>
                  <a:lnTo>
                    <a:pt x="1221" y="100"/>
                  </a:lnTo>
                  <a:lnTo>
                    <a:pt x="1253" y="129"/>
                  </a:lnTo>
                  <a:lnTo>
                    <a:pt x="1281" y="163"/>
                  </a:lnTo>
                  <a:lnTo>
                    <a:pt x="1303" y="198"/>
                  </a:lnTo>
                  <a:lnTo>
                    <a:pt x="1322" y="237"/>
                  </a:lnTo>
                  <a:lnTo>
                    <a:pt x="1335" y="279"/>
                  </a:lnTo>
                  <a:lnTo>
                    <a:pt x="1343" y="322"/>
                  </a:lnTo>
                  <a:lnTo>
                    <a:pt x="1346" y="367"/>
                  </a:lnTo>
                  <a:lnTo>
                    <a:pt x="1346" y="1057"/>
                  </a:lnTo>
                  <a:lnTo>
                    <a:pt x="1345" y="1068"/>
                  </a:lnTo>
                  <a:lnTo>
                    <a:pt x="1341" y="1077"/>
                  </a:lnTo>
                  <a:lnTo>
                    <a:pt x="1093" y="1454"/>
                  </a:lnTo>
                  <a:lnTo>
                    <a:pt x="1093" y="2408"/>
                  </a:lnTo>
                  <a:lnTo>
                    <a:pt x="1091" y="2421"/>
                  </a:lnTo>
                  <a:lnTo>
                    <a:pt x="1083" y="2433"/>
                  </a:lnTo>
                  <a:lnTo>
                    <a:pt x="1072" y="2440"/>
                  </a:lnTo>
                  <a:lnTo>
                    <a:pt x="1059" y="2442"/>
                  </a:lnTo>
                  <a:lnTo>
                    <a:pt x="288" y="2442"/>
                  </a:lnTo>
                  <a:lnTo>
                    <a:pt x="275" y="2440"/>
                  </a:lnTo>
                  <a:lnTo>
                    <a:pt x="263" y="2433"/>
                  </a:lnTo>
                  <a:lnTo>
                    <a:pt x="256" y="2421"/>
                  </a:lnTo>
                  <a:lnTo>
                    <a:pt x="254" y="2408"/>
                  </a:lnTo>
                  <a:lnTo>
                    <a:pt x="254" y="1454"/>
                  </a:lnTo>
                  <a:lnTo>
                    <a:pt x="6" y="1077"/>
                  </a:lnTo>
                  <a:lnTo>
                    <a:pt x="2" y="1068"/>
                  </a:lnTo>
                  <a:lnTo>
                    <a:pt x="0" y="1057"/>
                  </a:lnTo>
                  <a:lnTo>
                    <a:pt x="0" y="368"/>
                  </a:lnTo>
                  <a:lnTo>
                    <a:pt x="4" y="324"/>
                  </a:lnTo>
                  <a:lnTo>
                    <a:pt x="12" y="280"/>
                  </a:lnTo>
                  <a:lnTo>
                    <a:pt x="25" y="239"/>
                  </a:lnTo>
                  <a:lnTo>
                    <a:pt x="44" y="199"/>
                  </a:lnTo>
                  <a:lnTo>
                    <a:pt x="66" y="164"/>
                  </a:lnTo>
                  <a:lnTo>
                    <a:pt x="94" y="131"/>
                  </a:lnTo>
                  <a:lnTo>
                    <a:pt x="126" y="100"/>
                  </a:lnTo>
                  <a:lnTo>
                    <a:pt x="160" y="75"/>
                  </a:lnTo>
                  <a:lnTo>
                    <a:pt x="199" y="52"/>
                  </a:lnTo>
                  <a:lnTo>
                    <a:pt x="241" y="36"/>
                  </a:lnTo>
                  <a:lnTo>
                    <a:pt x="244" y="34"/>
                  </a:lnTo>
                  <a:lnTo>
                    <a:pt x="253" y="32"/>
                  </a:lnTo>
                  <a:lnTo>
                    <a:pt x="267" y="28"/>
                  </a:lnTo>
                  <a:lnTo>
                    <a:pt x="282" y="22"/>
                  </a:lnTo>
                  <a:lnTo>
                    <a:pt x="301" y="18"/>
                  </a:lnTo>
                  <a:lnTo>
                    <a:pt x="319" y="12"/>
                  </a:lnTo>
                  <a:lnTo>
                    <a:pt x="336" y="7"/>
                  </a:lnTo>
                  <a:lnTo>
                    <a:pt x="350" y="3"/>
                  </a:lnTo>
                  <a:lnTo>
                    <a:pt x="359" y="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44244717-6AB2-2A48-96DD-32CBD966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1508"/>
              <a:ext cx="53" cy="136"/>
            </a:xfrm>
            <a:custGeom>
              <a:avLst/>
              <a:gdLst>
                <a:gd name="T0" fmla="*/ 51 w 211"/>
                <a:gd name="T1" fmla="*/ 0 h 543"/>
                <a:gd name="T2" fmla="*/ 159 w 211"/>
                <a:gd name="T3" fmla="*/ 0 h 543"/>
                <a:gd name="T4" fmla="*/ 173 w 211"/>
                <a:gd name="T5" fmla="*/ 2 h 543"/>
                <a:gd name="T6" fmla="*/ 187 w 211"/>
                <a:gd name="T7" fmla="*/ 7 h 543"/>
                <a:gd name="T8" fmla="*/ 198 w 211"/>
                <a:gd name="T9" fmla="*/ 16 h 543"/>
                <a:gd name="T10" fmla="*/ 206 w 211"/>
                <a:gd name="T11" fmla="*/ 30 h 543"/>
                <a:gd name="T12" fmla="*/ 211 w 211"/>
                <a:gd name="T13" fmla="*/ 45 h 543"/>
                <a:gd name="T14" fmla="*/ 210 w 211"/>
                <a:gd name="T15" fmla="*/ 60 h 543"/>
                <a:gd name="T16" fmla="*/ 205 w 211"/>
                <a:gd name="T17" fmla="*/ 76 h 543"/>
                <a:gd name="T18" fmla="*/ 147 w 211"/>
                <a:gd name="T19" fmla="*/ 163 h 543"/>
                <a:gd name="T20" fmla="*/ 174 w 211"/>
                <a:gd name="T21" fmla="*/ 391 h 543"/>
                <a:gd name="T22" fmla="*/ 121 w 211"/>
                <a:gd name="T23" fmla="*/ 533 h 543"/>
                <a:gd name="T24" fmla="*/ 116 w 211"/>
                <a:gd name="T25" fmla="*/ 539 h 543"/>
                <a:gd name="T26" fmla="*/ 109 w 211"/>
                <a:gd name="T27" fmla="*/ 543 h 543"/>
                <a:gd name="T28" fmla="*/ 102 w 211"/>
                <a:gd name="T29" fmla="*/ 543 h 543"/>
                <a:gd name="T30" fmla="*/ 95 w 211"/>
                <a:gd name="T31" fmla="*/ 539 h 543"/>
                <a:gd name="T32" fmla="*/ 90 w 211"/>
                <a:gd name="T33" fmla="*/ 533 h 543"/>
                <a:gd name="T34" fmla="*/ 37 w 211"/>
                <a:gd name="T35" fmla="*/ 391 h 543"/>
                <a:gd name="T36" fmla="*/ 64 w 211"/>
                <a:gd name="T37" fmla="*/ 163 h 543"/>
                <a:gd name="T38" fmla="*/ 6 w 211"/>
                <a:gd name="T39" fmla="*/ 76 h 543"/>
                <a:gd name="T40" fmla="*/ 0 w 211"/>
                <a:gd name="T41" fmla="*/ 60 h 543"/>
                <a:gd name="T42" fmla="*/ 0 w 211"/>
                <a:gd name="T43" fmla="*/ 45 h 543"/>
                <a:gd name="T44" fmla="*/ 4 w 211"/>
                <a:gd name="T45" fmla="*/ 30 h 543"/>
                <a:gd name="T46" fmla="*/ 13 w 211"/>
                <a:gd name="T47" fmla="*/ 16 h 543"/>
                <a:gd name="T48" fmla="*/ 24 w 211"/>
                <a:gd name="T49" fmla="*/ 7 h 543"/>
                <a:gd name="T50" fmla="*/ 37 w 211"/>
                <a:gd name="T51" fmla="*/ 2 h 543"/>
                <a:gd name="T52" fmla="*/ 51 w 211"/>
                <a:gd name="T5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543">
                  <a:moveTo>
                    <a:pt x="51" y="0"/>
                  </a:moveTo>
                  <a:lnTo>
                    <a:pt x="159" y="0"/>
                  </a:lnTo>
                  <a:lnTo>
                    <a:pt x="173" y="2"/>
                  </a:lnTo>
                  <a:lnTo>
                    <a:pt x="187" y="7"/>
                  </a:lnTo>
                  <a:lnTo>
                    <a:pt x="198" y="16"/>
                  </a:lnTo>
                  <a:lnTo>
                    <a:pt x="206" y="30"/>
                  </a:lnTo>
                  <a:lnTo>
                    <a:pt x="211" y="45"/>
                  </a:lnTo>
                  <a:lnTo>
                    <a:pt x="210" y="60"/>
                  </a:lnTo>
                  <a:lnTo>
                    <a:pt x="205" y="76"/>
                  </a:lnTo>
                  <a:lnTo>
                    <a:pt x="147" y="163"/>
                  </a:lnTo>
                  <a:lnTo>
                    <a:pt x="174" y="391"/>
                  </a:lnTo>
                  <a:lnTo>
                    <a:pt x="121" y="533"/>
                  </a:lnTo>
                  <a:lnTo>
                    <a:pt x="116" y="539"/>
                  </a:lnTo>
                  <a:lnTo>
                    <a:pt x="109" y="543"/>
                  </a:lnTo>
                  <a:lnTo>
                    <a:pt x="102" y="543"/>
                  </a:lnTo>
                  <a:lnTo>
                    <a:pt x="95" y="539"/>
                  </a:lnTo>
                  <a:lnTo>
                    <a:pt x="90" y="533"/>
                  </a:lnTo>
                  <a:lnTo>
                    <a:pt x="37" y="391"/>
                  </a:lnTo>
                  <a:lnTo>
                    <a:pt x="64" y="163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4" y="7"/>
                  </a:lnTo>
                  <a:lnTo>
                    <a:pt x="37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cxnSp>
        <p:nvCxnSpPr>
          <p:cNvPr id="36" name="Прямая соединительная линия 6">
            <a:extLst>
              <a:ext uri="{FF2B5EF4-FFF2-40B4-BE49-F238E27FC236}">
                <a16:creationId xmlns:a16="http://schemas.microsoft.com/office/drawing/2014/main" xmlns="" id="{D1061B78-EC7B-014E-87E7-181EF5724DE6}"/>
              </a:ext>
            </a:extLst>
          </p:cNvPr>
          <p:cNvCxnSpPr>
            <a:cxnSpLocks/>
          </p:cNvCxnSpPr>
          <p:nvPr/>
        </p:nvCxnSpPr>
        <p:spPr>
          <a:xfrm>
            <a:off x="1916364" y="3623508"/>
            <a:ext cx="0" cy="1080000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14">
            <a:extLst>
              <a:ext uri="{FF2B5EF4-FFF2-40B4-BE49-F238E27FC236}">
                <a16:creationId xmlns:a16="http://schemas.microsoft.com/office/drawing/2014/main" xmlns="" id="{DECED54D-4B3A-3B40-8888-57472458A252}"/>
              </a:ext>
            </a:extLst>
          </p:cNvPr>
          <p:cNvSpPr>
            <a:spLocks noChangeAspect="1"/>
          </p:cNvSpPr>
          <p:nvPr/>
        </p:nvSpPr>
        <p:spPr>
          <a:xfrm>
            <a:off x="567638" y="4972731"/>
            <a:ext cx="1017814" cy="1017814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47" name="Прямая соединительная линия 6">
            <a:extLst>
              <a:ext uri="{FF2B5EF4-FFF2-40B4-BE49-F238E27FC236}">
                <a16:creationId xmlns:a16="http://schemas.microsoft.com/office/drawing/2014/main" xmlns="" id="{B4811792-AE96-764B-AFC0-573976AC684F}"/>
              </a:ext>
            </a:extLst>
          </p:cNvPr>
          <p:cNvCxnSpPr>
            <a:cxnSpLocks/>
          </p:cNvCxnSpPr>
          <p:nvPr/>
        </p:nvCxnSpPr>
        <p:spPr>
          <a:xfrm>
            <a:off x="1919144" y="4972731"/>
            <a:ext cx="0" cy="1080000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6">
            <a:extLst>
              <a:ext uri="{FF2B5EF4-FFF2-40B4-BE49-F238E27FC236}">
                <a16:creationId xmlns:a16="http://schemas.microsoft.com/office/drawing/2014/main" xmlns="" id="{85951720-E9F6-B74D-963F-FEED90E0C035}"/>
              </a:ext>
            </a:extLst>
          </p:cNvPr>
          <p:cNvGrpSpPr/>
          <p:nvPr/>
        </p:nvGrpSpPr>
        <p:grpSpPr>
          <a:xfrm>
            <a:off x="719527" y="5136338"/>
            <a:ext cx="695373" cy="639459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14" name="Group 37">
              <a:extLst>
                <a:ext uri="{FF2B5EF4-FFF2-40B4-BE49-F238E27FC236}">
                  <a16:creationId xmlns:a16="http://schemas.microsoft.com/office/drawing/2014/main" xmlns="" id="{D9D216B5-28F6-9D4E-B5FC-3FB8F8C531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xmlns="" id="{2561A86F-166C-4D43-8857-959836AC6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4" name="Freeform 42">
                <a:extLst>
                  <a:ext uri="{FF2B5EF4-FFF2-40B4-BE49-F238E27FC236}">
                    <a16:creationId xmlns:a16="http://schemas.microsoft.com/office/drawing/2014/main" xmlns="" id="{D2CF2EE5-7E3F-464E-8E98-488B8075C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xmlns="" id="{941699E8-8BDE-414D-BD48-3DD00E45466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xmlns="" id="{343A5E60-61D2-EE43-8963-18C3885FC1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xmlns="" id="{31698B93-91A6-3643-BE96-64A42F0A1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xmlns="" id="{BC6D84DD-EFB6-AD40-A9E6-9E91285AB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xmlns="" id="{38CCC33D-BAE2-0843-B4DD-FBD3D9BFF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xmlns="" id="{A860FA87-19C8-004A-8687-4C5C8FDDA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xmlns="" id="{B2824372-D0A4-E348-9C50-AA35EF360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xmlns="" id="{407624B6-3D8E-3647-B6F0-BA7E8E9D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BDFFCEED-8103-304B-B1B3-74FB3DBCEC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5456" y="2347678"/>
            <a:ext cx="706698" cy="7102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DADD07-40BB-4C72-9448-AE53838C6F24}"/>
              </a:ext>
            </a:extLst>
          </p:cNvPr>
          <p:cNvSpPr/>
          <p:nvPr/>
        </p:nvSpPr>
        <p:spPr>
          <a:xfrm>
            <a:off x="5572676" y="5976775"/>
            <a:ext cx="6371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Участь у </a:t>
            </a:r>
            <a:r>
              <a:rPr lang="ru-RU" dirty="0" err="1">
                <a:solidFill>
                  <a:srgbClr val="0070C0"/>
                </a:solidFill>
              </a:rPr>
              <a:t>Програмі</a:t>
            </a:r>
            <a:r>
              <a:rPr lang="ru-RU" dirty="0">
                <a:solidFill>
                  <a:srgbClr val="0070C0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доступна </a:t>
            </a:r>
            <a:r>
              <a:rPr lang="ru-RU" dirty="0">
                <a:solidFill>
                  <a:srgbClr val="0070C0"/>
                </a:solidFill>
              </a:rPr>
              <a:t>будь-</a:t>
            </a:r>
            <a:r>
              <a:rPr lang="ru-RU" dirty="0" err="1">
                <a:solidFill>
                  <a:srgbClr val="0070C0"/>
                </a:solidFill>
              </a:rPr>
              <a:t>якому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будинку</a:t>
            </a:r>
            <a:r>
              <a:rPr lang="ru-RU" dirty="0">
                <a:solidFill>
                  <a:srgbClr val="0070C0"/>
                </a:solidFill>
              </a:rPr>
              <a:t> з ОСББ!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3435" y="177894"/>
            <a:ext cx="9148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sz="2800" dirty="0">
                <a:latin typeface="+mn-lt"/>
              </a:rPr>
              <a:t>Що таке Фонд енергоефективності?</a:t>
            </a:r>
            <a:endParaRPr lang="uk-UA" altLang="ru-RU" sz="2000" kern="0" dirty="0">
              <a:latin typeface="+mn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15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Прямоугольник 21">
            <a:extLst>
              <a:ext uri="{FF2B5EF4-FFF2-40B4-BE49-F238E27FC236}">
                <a16:creationId xmlns:a16="http://schemas.microsoft.com/office/drawing/2014/main" xmlns="" id="{4C74122F-C8D9-214E-828E-AE105D13CE30}"/>
              </a:ext>
            </a:extLst>
          </p:cNvPr>
          <p:cNvSpPr/>
          <p:nvPr/>
        </p:nvSpPr>
        <p:spPr>
          <a:xfrm>
            <a:off x="0" y="1017124"/>
            <a:ext cx="12192000" cy="9104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C2B4D2-92AF-AD40-8AFF-9446EAA5004B}"/>
              </a:ext>
            </a:extLst>
          </p:cNvPr>
          <p:cNvSpPr txBox="1"/>
          <p:nvPr/>
        </p:nvSpPr>
        <p:spPr>
          <a:xfrm>
            <a:off x="451412" y="1013071"/>
            <a:ext cx="114197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05480"/>
                </a:solidFill>
              </a:rPr>
              <a:t>Фонд енергоефективності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</a:rPr>
              <a:t>– державна установа, що запроваджує Програму підтримки енергомодернізації багатоквартирних будинків </a:t>
            </a:r>
            <a:r>
              <a:rPr lang="uk-UA" sz="1600" b="1" dirty="0">
                <a:solidFill>
                  <a:srgbClr val="005480"/>
                </a:solidFill>
              </a:rPr>
              <a:t>«</a:t>
            </a:r>
            <a:r>
              <a:rPr lang="uk-UA" sz="1600" b="1" dirty="0" err="1">
                <a:solidFill>
                  <a:srgbClr val="005480"/>
                </a:solidFill>
              </a:rPr>
              <a:t>Енергодім</a:t>
            </a:r>
            <a:r>
              <a:rPr lang="uk-UA" sz="1600" b="1" dirty="0">
                <a:solidFill>
                  <a:srgbClr val="005480"/>
                </a:solidFill>
              </a:rPr>
              <a:t>»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</a:rPr>
              <a:t>(фінансується за рахунок коштів Держбюджету України, фінансової підтримки ЄС та уряду Німеччини).</a:t>
            </a:r>
            <a:endParaRPr lang="uk-UA" sz="1600" b="1" dirty="0">
              <a:solidFill>
                <a:srgbClr val="0082C6"/>
              </a:solidFill>
            </a:endParaRPr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xmlns="" id="{4AE76CAC-827B-344D-BE0D-F97B7867FE1E}"/>
              </a:ext>
            </a:extLst>
          </p:cNvPr>
          <p:cNvSpPr/>
          <p:nvPr/>
        </p:nvSpPr>
        <p:spPr>
          <a:xfrm>
            <a:off x="4734566" y="6266864"/>
            <a:ext cx="7060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>
                <a:solidFill>
                  <a:schemeClr val="bg2">
                    <a:lumMod val="10000"/>
                  </a:schemeClr>
                </a:solidFill>
              </a:rPr>
              <a:t>Більш детально про Фонд дивіться на сайті:  </a:t>
            </a:r>
            <a:r>
              <a:rPr lang="uk-UA" sz="1400" i="1" dirty="0">
                <a:solidFill>
                  <a:srgbClr val="0082C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eefund.org.ua</a:t>
            </a:r>
            <a:endParaRPr lang="uk-UA" sz="1400" i="1" dirty="0">
              <a:solidFill>
                <a:srgbClr val="0082C6"/>
              </a:solidFill>
            </a:endParaRPr>
          </a:p>
        </p:txBody>
      </p:sp>
      <p:sp>
        <p:nvSpPr>
          <p:cNvPr id="7" name="Овал 8">
            <a:extLst>
              <a:ext uri="{FF2B5EF4-FFF2-40B4-BE49-F238E27FC236}">
                <a16:creationId xmlns:a16="http://schemas.microsoft.com/office/drawing/2014/main" xmlns="" id="{343AC646-F473-EC44-BC4E-B1DD40D566AB}"/>
              </a:ext>
            </a:extLst>
          </p:cNvPr>
          <p:cNvSpPr>
            <a:spLocks noChangeAspect="1"/>
          </p:cNvSpPr>
          <p:nvPr/>
        </p:nvSpPr>
        <p:spPr>
          <a:xfrm>
            <a:off x="451413" y="2239664"/>
            <a:ext cx="1512000" cy="1512000"/>
          </a:xfrm>
          <a:prstGeom prst="ellipse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3C115E-10EF-AE4E-8420-065A1C848614}"/>
              </a:ext>
            </a:extLst>
          </p:cNvPr>
          <p:cNvSpPr txBox="1"/>
          <p:nvPr/>
        </p:nvSpPr>
        <p:spPr>
          <a:xfrm>
            <a:off x="2221087" y="2239664"/>
            <a:ext cx="353137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Що передбачає Програма?</a:t>
            </a:r>
          </a:p>
          <a:p>
            <a:pPr>
              <a:spcAft>
                <a:spcPts val="600"/>
              </a:spcAft>
            </a:pP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Фінансову та консультаційну </a:t>
            </a:r>
            <a:r>
              <a:rPr lang="uk-UA" sz="1500" b="1" dirty="0">
                <a:solidFill>
                  <a:srgbClr val="0082C6"/>
                </a:solidFill>
              </a:rPr>
              <a:t>підтримку реалізації проектів 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комплексної </a:t>
            </a:r>
            <a:r>
              <a:rPr lang="uk-UA" sz="1500" dirty="0" err="1">
                <a:solidFill>
                  <a:schemeClr val="bg2">
                    <a:lumMod val="10000"/>
                  </a:schemeClr>
                </a:solidFill>
              </a:rPr>
              <a:t>термореновації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 багатоквартирних будинків</a:t>
            </a:r>
            <a:endParaRPr lang="uk-UA" sz="1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xmlns="" id="{84699BD0-7142-B84E-81C5-A00305B4115F}"/>
              </a:ext>
            </a:extLst>
          </p:cNvPr>
          <p:cNvSpPr>
            <a:spLocks noChangeAspect="1"/>
          </p:cNvSpPr>
          <p:nvPr/>
        </p:nvSpPr>
        <p:spPr>
          <a:xfrm>
            <a:off x="451413" y="4391550"/>
            <a:ext cx="1512000" cy="1512000"/>
          </a:xfrm>
          <a:prstGeom prst="ellipse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67444A-F382-AF4B-BB3E-9D7410E499D7}"/>
              </a:ext>
            </a:extLst>
          </p:cNvPr>
          <p:cNvSpPr txBox="1"/>
          <p:nvPr/>
        </p:nvSpPr>
        <p:spPr>
          <a:xfrm>
            <a:off x="2221087" y="4391550"/>
            <a:ext cx="353137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Хто може брати участь у Програмі?</a:t>
            </a:r>
          </a:p>
          <a:p>
            <a:pPr>
              <a:spcAft>
                <a:spcPts val="600"/>
              </a:spcAft>
            </a:pPr>
            <a:r>
              <a:rPr lang="uk-UA" sz="1500" b="1" dirty="0">
                <a:solidFill>
                  <a:srgbClr val="0082C6"/>
                </a:solidFill>
              </a:rPr>
              <a:t>ОСББ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 є єдиним визначеним учасником Програми</a:t>
            </a:r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xmlns="" id="{DBED1050-26B0-0446-957C-BADFAE82C90A}"/>
              </a:ext>
            </a:extLst>
          </p:cNvPr>
          <p:cNvSpPr>
            <a:spLocks noChangeAspect="1"/>
          </p:cNvSpPr>
          <p:nvPr/>
        </p:nvSpPr>
        <p:spPr>
          <a:xfrm>
            <a:off x="6026790" y="2239664"/>
            <a:ext cx="1512000" cy="1512000"/>
          </a:xfrm>
          <a:prstGeom prst="ellipse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297F15-9E2A-A843-8C68-59B29C62EBDA}"/>
              </a:ext>
            </a:extLst>
          </p:cNvPr>
          <p:cNvSpPr txBox="1"/>
          <p:nvPr/>
        </p:nvSpPr>
        <p:spPr>
          <a:xfrm>
            <a:off x="7796464" y="2239664"/>
            <a:ext cx="39441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Які заходи фінансуються Програмою?</a:t>
            </a:r>
          </a:p>
          <a:p>
            <a:pPr>
              <a:spcAft>
                <a:spcPts val="600"/>
              </a:spcAft>
            </a:pP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ОСББ обирає пакет енергоефективних заходів передбачений Програмою – </a:t>
            </a:r>
            <a:r>
              <a:rPr lang="uk-UA" sz="1500" b="1" dirty="0">
                <a:solidFill>
                  <a:srgbClr val="0082C6"/>
                </a:solidFill>
              </a:rPr>
              <a:t>Пакет А 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(відносно прості заходи) або </a:t>
            </a:r>
            <a:r>
              <a:rPr lang="uk-UA" sz="1500" b="1" dirty="0">
                <a:solidFill>
                  <a:srgbClr val="0082C6"/>
                </a:solidFill>
              </a:rPr>
              <a:t>Пакет Б</a:t>
            </a:r>
            <a:r>
              <a:rPr lang="uk-UA" sz="1500" dirty="0">
                <a:solidFill>
                  <a:srgbClr val="0082C6"/>
                </a:solidFill>
              </a:rPr>
              <a:t> 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(комплексна </a:t>
            </a:r>
            <a:r>
              <a:rPr lang="uk-UA" sz="1500" dirty="0" err="1" smtClean="0">
                <a:solidFill>
                  <a:schemeClr val="bg2">
                    <a:lumMod val="10000"/>
                  </a:schemeClr>
                </a:solidFill>
              </a:rPr>
              <a:t>енергомодернізація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14" name="Овал 14">
            <a:extLst>
              <a:ext uri="{FF2B5EF4-FFF2-40B4-BE49-F238E27FC236}">
                <a16:creationId xmlns:a16="http://schemas.microsoft.com/office/drawing/2014/main" xmlns="" id="{F4D0B36C-13DA-AC49-9FFE-B5A22331EE4C}"/>
              </a:ext>
            </a:extLst>
          </p:cNvPr>
          <p:cNvSpPr>
            <a:spLocks noChangeAspect="1"/>
          </p:cNvSpPr>
          <p:nvPr/>
        </p:nvSpPr>
        <p:spPr>
          <a:xfrm>
            <a:off x="6026790" y="4391550"/>
            <a:ext cx="1512000" cy="1512000"/>
          </a:xfrm>
          <a:prstGeom prst="ellipse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B51BED-E78A-0E4F-A75F-269DE450CA9D}"/>
              </a:ext>
            </a:extLst>
          </p:cNvPr>
          <p:cNvSpPr txBox="1"/>
          <p:nvPr/>
        </p:nvSpPr>
        <p:spPr>
          <a:xfrm>
            <a:off x="7796464" y="4391550"/>
            <a:ext cx="40746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Які витрати фінансуються Програмою?</a:t>
            </a:r>
          </a:p>
          <a:p>
            <a:pPr>
              <a:spcAft>
                <a:spcPts val="600"/>
              </a:spcAft>
            </a:pP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Програмою фінансується </a:t>
            </a:r>
            <a:r>
              <a:rPr lang="uk-UA" sz="1500" b="1" dirty="0">
                <a:solidFill>
                  <a:srgbClr val="0082C6"/>
                </a:solidFill>
              </a:rPr>
              <a:t>до 70% загальної вартості 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проекту (в т.ч. витрати на </a:t>
            </a:r>
            <a:r>
              <a:rPr lang="uk-UA" sz="1500" dirty="0" err="1">
                <a:solidFill>
                  <a:schemeClr val="bg2">
                    <a:lumMod val="10000"/>
                  </a:schemeClr>
                </a:solidFill>
              </a:rPr>
              <a:t>енергоаудит</a:t>
            </a:r>
            <a:r>
              <a:rPr lang="uk-UA" sz="1500" dirty="0">
                <a:solidFill>
                  <a:schemeClr val="bg2">
                    <a:lumMod val="10000"/>
                  </a:schemeClr>
                </a:solidFill>
              </a:rPr>
              <a:t>, проектну документацію, матеріали, роботи та послуги)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7438E980-439C-DE46-BF4C-DADC90339C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1465" y="4814493"/>
            <a:ext cx="826203" cy="668459"/>
            <a:chOff x="5401" y="2476"/>
            <a:chExt cx="1587" cy="1284"/>
          </a:xfrm>
          <a:solidFill>
            <a:schemeClr val="bg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9D3DC5D4-D105-6444-9E14-57D479D9B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0" y="2476"/>
              <a:ext cx="729" cy="1284"/>
            </a:xfrm>
            <a:custGeom>
              <a:avLst/>
              <a:gdLst>
                <a:gd name="T0" fmla="*/ 1248 w 2189"/>
                <a:gd name="T1" fmla="*/ 2079 h 3850"/>
                <a:gd name="T2" fmla="*/ 1248 w 2189"/>
                <a:gd name="T3" fmla="*/ 2584 h 3850"/>
                <a:gd name="T4" fmla="*/ 1754 w 2189"/>
                <a:gd name="T5" fmla="*/ 2584 h 3850"/>
                <a:gd name="T6" fmla="*/ 1754 w 2189"/>
                <a:gd name="T7" fmla="*/ 2079 h 3850"/>
                <a:gd name="T8" fmla="*/ 1248 w 2189"/>
                <a:gd name="T9" fmla="*/ 2079 h 3850"/>
                <a:gd name="T10" fmla="*/ 436 w 2189"/>
                <a:gd name="T11" fmla="*/ 2079 h 3850"/>
                <a:gd name="T12" fmla="*/ 436 w 2189"/>
                <a:gd name="T13" fmla="*/ 2584 h 3850"/>
                <a:gd name="T14" fmla="*/ 942 w 2189"/>
                <a:gd name="T15" fmla="*/ 2584 h 3850"/>
                <a:gd name="T16" fmla="*/ 942 w 2189"/>
                <a:gd name="T17" fmla="*/ 2079 h 3850"/>
                <a:gd name="T18" fmla="*/ 436 w 2189"/>
                <a:gd name="T19" fmla="*/ 2079 h 3850"/>
                <a:gd name="T20" fmla="*/ 1248 w 2189"/>
                <a:gd name="T21" fmla="*/ 1266 h 3850"/>
                <a:gd name="T22" fmla="*/ 1248 w 2189"/>
                <a:gd name="T23" fmla="*/ 1771 h 3850"/>
                <a:gd name="T24" fmla="*/ 1754 w 2189"/>
                <a:gd name="T25" fmla="*/ 1771 h 3850"/>
                <a:gd name="T26" fmla="*/ 1754 w 2189"/>
                <a:gd name="T27" fmla="*/ 1266 h 3850"/>
                <a:gd name="T28" fmla="*/ 1248 w 2189"/>
                <a:gd name="T29" fmla="*/ 1266 h 3850"/>
                <a:gd name="T30" fmla="*/ 436 w 2189"/>
                <a:gd name="T31" fmla="*/ 1266 h 3850"/>
                <a:gd name="T32" fmla="*/ 436 w 2189"/>
                <a:gd name="T33" fmla="*/ 1771 h 3850"/>
                <a:gd name="T34" fmla="*/ 942 w 2189"/>
                <a:gd name="T35" fmla="*/ 1771 h 3850"/>
                <a:gd name="T36" fmla="*/ 942 w 2189"/>
                <a:gd name="T37" fmla="*/ 1266 h 3850"/>
                <a:gd name="T38" fmla="*/ 436 w 2189"/>
                <a:gd name="T39" fmla="*/ 1266 h 3850"/>
                <a:gd name="T40" fmla="*/ 1248 w 2189"/>
                <a:gd name="T41" fmla="*/ 454 h 3850"/>
                <a:gd name="T42" fmla="*/ 1248 w 2189"/>
                <a:gd name="T43" fmla="*/ 959 h 3850"/>
                <a:gd name="T44" fmla="*/ 1754 w 2189"/>
                <a:gd name="T45" fmla="*/ 959 h 3850"/>
                <a:gd name="T46" fmla="*/ 1754 w 2189"/>
                <a:gd name="T47" fmla="*/ 454 h 3850"/>
                <a:gd name="T48" fmla="*/ 1248 w 2189"/>
                <a:gd name="T49" fmla="*/ 454 h 3850"/>
                <a:gd name="T50" fmla="*/ 436 w 2189"/>
                <a:gd name="T51" fmla="*/ 454 h 3850"/>
                <a:gd name="T52" fmla="*/ 436 w 2189"/>
                <a:gd name="T53" fmla="*/ 959 h 3850"/>
                <a:gd name="T54" fmla="*/ 942 w 2189"/>
                <a:gd name="T55" fmla="*/ 959 h 3850"/>
                <a:gd name="T56" fmla="*/ 942 w 2189"/>
                <a:gd name="T57" fmla="*/ 454 h 3850"/>
                <a:gd name="T58" fmla="*/ 436 w 2189"/>
                <a:gd name="T59" fmla="*/ 454 h 3850"/>
                <a:gd name="T60" fmla="*/ 0 w 2189"/>
                <a:gd name="T61" fmla="*/ 0 h 3850"/>
                <a:gd name="T62" fmla="*/ 2189 w 2189"/>
                <a:gd name="T63" fmla="*/ 0 h 3850"/>
                <a:gd name="T64" fmla="*/ 2189 w 2189"/>
                <a:gd name="T65" fmla="*/ 3850 h 3850"/>
                <a:gd name="T66" fmla="*/ 1347 w 2189"/>
                <a:gd name="T67" fmla="*/ 3850 h 3850"/>
                <a:gd name="T68" fmla="*/ 1347 w 2189"/>
                <a:gd name="T69" fmla="*/ 2990 h 3850"/>
                <a:gd name="T70" fmla="*/ 842 w 2189"/>
                <a:gd name="T71" fmla="*/ 2990 h 3850"/>
                <a:gd name="T72" fmla="*/ 842 w 2189"/>
                <a:gd name="T73" fmla="*/ 3850 h 3850"/>
                <a:gd name="T74" fmla="*/ 0 w 2189"/>
                <a:gd name="T75" fmla="*/ 3850 h 3850"/>
                <a:gd name="T76" fmla="*/ 0 w 2189"/>
                <a:gd name="T77" fmla="*/ 0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89" h="3850">
                  <a:moveTo>
                    <a:pt x="1248" y="2079"/>
                  </a:moveTo>
                  <a:lnTo>
                    <a:pt x="1248" y="2584"/>
                  </a:lnTo>
                  <a:lnTo>
                    <a:pt x="1754" y="2584"/>
                  </a:lnTo>
                  <a:lnTo>
                    <a:pt x="1754" y="2079"/>
                  </a:lnTo>
                  <a:lnTo>
                    <a:pt x="1248" y="2079"/>
                  </a:lnTo>
                  <a:close/>
                  <a:moveTo>
                    <a:pt x="436" y="2079"/>
                  </a:moveTo>
                  <a:lnTo>
                    <a:pt x="436" y="2584"/>
                  </a:lnTo>
                  <a:lnTo>
                    <a:pt x="942" y="2584"/>
                  </a:lnTo>
                  <a:lnTo>
                    <a:pt x="942" y="2079"/>
                  </a:lnTo>
                  <a:lnTo>
                    <a:pt x="436" y="2079"/>
                  </a:lnTo>
                  <a:close/>
                  <a:moveTo>
                    <a:pt x="1248" y="1266"/>
                  </a:moveTo>
                  <a:lnTo>
                    <a:pt x="1248" y="1771"/>
                  </a:lnTo>
                  <a:lnTo>
                    <a:pt x="1754" y="1771"/>
                  </a:lnTo>
                  <a:lnTo>
                    <a:pt x="1754" y="1266"/>
                  </a:lnTo>
                  <a:lnTo>
                    <a:pt x="1248" y="1266"/>
                  </a:lnTo>
                  <a:close/>
                  <a:moveTo>
                    <a:pt x="436" y="1266"/>
                  </a:moveTo>
                  <a:lnTo>
                    <a:pt x="436" y="1771"/>
                  </a:lnTo>
                  <a:lnTo>
                    <a:pt x="942" y="1771"/>
                  </a:lnTo>
                  <a:lnTo>
                    <a:pt x="942" y="1266"/>
                  </a:lnTo>
                  <a:lnTo>
                    <a:pt x="436" y="1266"/>
                  </a:lnTo>
                  <a:close/>
                  <a:moveTo>
                    <a:pt x="1248" y="454"/>
                  </a:moveTo>
                  <a:lnTo>
                    <a:pt x="1248" y="959"/>
                  </a:lnTo>
                  <a:lnTo>
                    <a:pt x="1754" y="959"/>
                  </a:lnTo>
                  <a:lnTo>
                    <a:pt x="1754" y="454"/>
                  </a:lnTo>
                  <a:lnTo>
                    <a:pt x="1248" y="454"/>
                  </a:lnTo>
                  <a:close/>
                  <a:moveTo>
                    <a:pt x="436" y="454"/>
                  </a:moveTo>
                  <a:lnTo>
                    <a:pt x="436" y="959"/>
                  </a:lnTo>
                  <a:lnTo>
                    <a:pt x="942" y="959"/>
                  </a:lnTo>
                  <a:lnTo>
                    <a:pt x="942" y="454"/>
                  </a:lnTo>
                  <a:lnTo>
                    <a:pt x="436" y="454"/>
                  </a:lnTo>
                  <a:close/>
                  <a:moveTo>
                    <a:pt x="0" y="0"/>
                  </a:moveTo>
                  <a:lnTo>
                    <a:pt x="2189" y="0"/>
                  </a:lnTo>
                  <a:lnTo>
                    <a:pt x="2189" y="3850"/>
                  </a:lnTo>
                  <a:lnTo>
                    <a:pt x="1347" y="3850"/>
                  </a:lnTo>
                  <a:lnTo>
                    <a:pt x="1347" y="2990"/>
                  </a:lnTo>
                  <a:lnTo>
                    <a:pt x="842" y="2990"/>
                  </a:lnTo>
                  <a:lnTo>
                    <a:pt x="842" y="3850"/>
                  </a:lnTo>
                  <a:lnTo>
                    <a:pt x="0" y="38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25573C85-A2C3-D44C-9273-E19993232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5" y="2591"/>
              <a:ext cx="363" cy="1169"/>
            </a:xfrm>
            <a:custGeom>
              <a:avLst/>
              <a:gdLst>
                <a:gd name="T0" fmla="*/ 234 w 1090"/>
                <a:gd name="T1" fmla="*/ 1893 h 3505"/>
                <a:gd name="T2" fmla="*/ 234 w 1090"/>
                <a:gd name="T3" fmla="*/ 2353 h 3505"/>
                <a:gd name="T4" fmla="*/ 695 w 1090"/>
                <a:gd name="T5" fmla="*/ 2353 h 3505"/>
                <a:gd name="T6" fmla="*/ 695 w 1090"/>
                <a:gd name="T7" fmla="*/ 1893 h 3505"/>
                <a:gd name="T8" fmla="*/ 234 w 1090"/>
                <a:gd name="T9" fmla="*/ 1893 h 3505"/>
                <a:gd name="T10" fmla="*/ 234 w 1090"/>
                <a:gd name="T11" fmla="*/ 1152 h 3505"/>
                <a:gd name="T12" fmla="*/ 234 w 1090"/>
                <a:gd name="T13" fmla="*/ 1613 h 3505"/>
                <a:gd name="T14" fmla="*/ 695 w 1090"/>
                <a:gd name="T15" fmla="*/ 1613 h 3505"/>
                <a:gd name="T16" fmla="*/ 695 w 1090"/>
                <a:gd name="T17" fmla="*/ 1152 h 3505"/>
                <a:gd name="T18" fmla="*/ 234 w 1090"/>
                <a:gd name="T19" fmla="*/ 1152 h 3505"/>
                <a:gd name="T20" fmla="*/ 234 w 1090"/>
                <a:gd name="T21" fmla="*/ 413 h 3505"/>
                <a:gd name="T22" fmla="*/ 234 w 1090"/>
                <a:gd name="T23" fmla="*/ 874 h 3505"/>
                <a:gd name="T24" fmla="*/ 695 w 1090"/>
                <a:gd name="T25" fmla="*/ 874 h 3505"/>
                <a:gd name="T26" fmla="*/ 695 w 1090"/>
                <a:gd name="T27" fmla="*/ 413 h 3505"/>
                <a:gd name="T28" fmla="*/ 234 w 1090"/>
                <a:gd name="T29" fmla="*/ 413 h 3505"/>
                <a:gd name="T30" fmla="*/ 0 w 1090"/>
                <a:gd name="T31" fmla="*/ 0 h 3505"/>
                <a:gd name="T32" fmla="*/ 1090 w 1090"/>
                <a:gd name="T33" fmla="*/ 0 h 3505"/>
                <a:gd name="T34" fmla="*/ 1090 w 1090"/>
                <a:gd name="T35" fmla="*/ 3505 h 3505"/>
                <a:gd name="T36" fmla="*/ 325 w 1090"/>
                <a:gd name="T37" fmla="*/ 3505 h 3505"/>
                <a:gd name="T38" fmla="*/ 325 w 1090"/>
                <a:gd name="T39" fmla="*/ 2723 h 3505"/>
                <a:gd name="T40" fmla="*/ 0 w 1090"/>
                <a:gd name="T41" fmla="*/ 2723 h 3505"/>
                <a:gd name="T42" fmla="*/ 0 w 1090"/>
                <a:gd name="T43" fmla="*/ 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0" h="3505">
                  <a:moveTo>
                    <a:pt x="234" y="1893"/>
                  </a:moveTo>
                  <a:lnTo>
                    <a:pt x="234" y="2353"/>
                  </a:lnTo>
                  <a:lnTo>
                    <a:pt x="695" y="2353"/>
                  </a:lnTo>
                  <a:lnTo>
                    <a:pt x="695" y="1893"/>
                  </a:lnTo>
                  <a:lnTo>
                    <a:pt x="234" y="1893"/>
                  </a:lnTo>
                  <a:close/>
                  <a:moveTo>
                    <a:pt x="234" y="1152"/>
                  </a:moveTo>
                  <a:lnTo>
                    <a:pt x="234" y="1613"/>
                  </a:lnTo>
                  <a:lnTo>
                    <a:pt x="695" y="1613"/>
                  </a:lnTo>
                  <a:lnTo>
                    <a:pt x="695" y="1152"/>
                  </a:lnTo>
                  <a:lnTo>
                    <a:pt x="234" y="1152"/>
                  </a:lnTo>
                  <a:close/>
                  <a:moveTo>
                    <a:pt x="234" y="413"/>
                  </a:moveTo>
                  <a:lnTo>
                    <a:pt x="234" y="874"/>
                  </a:lnTo>
                  <a:lnTo>
                    <a:pt x="695" y="874"/>
                  </a:lnTo>
                  <a:lnTo>
                    <a:pt x="695" y="413"/>
                  </a:lnTo>
                  <a:lnTo>
                    <a:pt x="234" y="413"/>
                  </a:lnTo>
                  <a:close/>
                  <a:moveTo>
                    <a:pt x="0" y="0"/>
                  </a:moveTo>
                  <a:lnTo>
                    <a:pt x="1090" y="0"/>
                  </a:lnTo>
                  <a:lnTo>
                    <a:pt x="1090" y="3505"/>
                  </a:lnTo>
                  <a:lnTo>
                    <a:pt x="325" y="3505"/>
                  </a:lnTo>
                  <a:lnTo>
                    <a:pt x="325" y="2723"/>
                  </a:lnTo>
                  <a:lnTo>
                    <a:pt x="0" y="27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05654BBB-8352-034D-BDEA-19A65292A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1" y="2591"/>
              <a:ext cx="363" cy="1169"/>
            </a:xfrm>
            <a:custGeom>
              <a:avLst/>
              <a:gdLst>
                <a:gd name="T0" fmla="*/ 396 w 1090"/>
                <a:gd name="T1" fmla="*/ 1893 h 3505"/>
                <a:gd name="T2" fmla="*/ 396 w 1090"/>
                <a:gd name="T3" fmla="*/ 2352 h 3505"/>
                <a:gd name="T4" fmla="*/ 856 w 1090"/>
                <a:gd name="T5" fmla="*/ 2352 h 3505"/>
                <a:gd name="T6" fmla="*/ 856 w 1090"/>
                <a:gd name="T7" fmla="*/ 1893 h 3505"/>
                <a:gd name="T8" fmla="*/ 396 w 1090"/>
                <a:gd name="T9" fmla="*/ 1893 h 3505"/>
                <a:gd name="T10" fmla="*/ 396 w 1090"/>
                <a:gd name="T11" fmla="*/ 1152 h 3505"/>
                <a:gd name="T12" fmla="*/ 396 w 1090"/>
                <a:gd name="T13" fmla="*/ 1613 h 3505"/>
                <a:gd name="T14" fmla="*/ 856 w 1090"/>
                <a:gd name="T15" fmla="*/ 1613 h 3505"/>
                <a:gd name="T16" fmla="*/ 856 w 1090"/>
                <a:gd name="T17" fmla="*/ 1152 h 3505"/>
                <a:gd name="T18" fmla="*/ 396 w 1090"/>
                <a:gd name="T19" fmla="*/ 1152 h 3505"/>
                <a:gd name="T20" fmla="*/ 396 w 1090"/>
                <a:gd name="T21" fmla="*/ 413 h 3505"/>
                <a:gd name="T22" fmla="*/ 396 w 1090"/>
                <a:gd name="T23" fmla="*/ 874 h 3505"/>
                <a:gd name="T24" fmla="*/ 856 w 1090"/>
                <a:gd name="T25" fmla="*/ 874 h 3505"/>
                <a:gd name="T26" fmla="*/ 856 w 1090"/>
                <a:gd name="T27" fmla="*/ 413 h 3505"/>
                <a:gd name="T28" fmla="*/ 396 w 1090"/>
                <a:gd name="T29" fmla="*/ 413 h 3505"/>
                <a:gd name="T30" fmla="*/ 0 w 1090"/>
                <a:gd name="T31" fmla="*/ 0 h 3505"/>
                <a:gd name="T32" fmla="*/ 1090 w 1090"/>
                <a:gd name="T33" fmla="*/ 0 h 3505"/>
                <a:gd name="T34" fmla="*/ 1090 w 1090"/>
                <a:gd name="T35" fmla="*/ 2723 h 3505"/>
                <a:gd name="T36" fmla="*/ 765 w 1090"/>
                <a:gd name="T37" fmla="*/ 2723 h 3505"/>
                <a:gd name="T38" fmla="*/ 765 w 1090"/>
                <a:gd name="T39" fmla="*/ 3505 h 3505"/>
                <a:gd name="T40" fmla="*/ 0 w 1090"/>
                <a:gd name="T41" fmla="*/ 3505 h 3505"/>
                <a:gd name="T42" fmla="*/ 0 w 1090"/>
                <a:gd name="T43" fmla="*/ 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0" h="3505">
                  <a:moveTo>
                    <a:pt x="396" y="1893"/>
                  </a:moveTo>
                  <a:lnTo>
                    <a:pt x="396" y="2352"/>
                  </a:lnTo>
                  <a:lnTo>
                    <a:pt x="856" y="2352"/>
                  </a:lnTo>
                  <a:lnTo>
                    <a:pt x="856" y="1893"/>
                  </a:lnTo>
                  <a:lnTo>
                    <a:pt x="396" y="1893"/>
                  </a:lnTo>
                  <a:close/>
                  <a:moveTo>
                    <a:pt x="396" y="1152"/>
                  </a:moveTo>
                  <a:lnTo>
                    <a:pt x="396" y="1613"/>
                  </a:lnTo>
                  <a:lnTo>
                    <a:pt x="856" y="1613"/>
                  </a:lnTo>
                  <a:lnTo>
                    <a:pt x="856" y="1152"/>
                  </a:lnTo>
                  <a:lnTo>
                    <a:pt x="396" y="1152"/>
                  </a:lnTo>
                  <a:close/>
                  <a:moveTo>
                    <a:pt x="396" y="413"/>
                  </a:moveTo>
                  <a:lnTo>
                    <a:pt x="396" y="874"/>
                  </a:lnTo>
                  <a:lnTo>
                    <a:pt x="856" y="874"/>
                  </a:lnTo>
                  <a:lnTo>
                    <a:pt x="856" y="413"/>
                  </a:lnTo>
                  <a:lnTo>
                    <a:pt x="396" y="413"/>
                  </a:lnTo>
                  <a:close/>
                  <a:moveTo>
                    <a:pt x="0" y="0"/>
                  </a:moveTo>
                  <a:lnTo>
                    <a:pt x="1090" y="0"/>
                  </a:lnTo>
                  <a:lnTo>
                    <a:pt x="1090" y="2723"/>
                  </a:lnTo>
                  <a:lnTo>
                    <a:pt x="765" y="2723"/>
                  </a:lnTo>
                  <a:lnTo>
                    <a:pt x="765" y="3505"/>
                  </a:lnTo>
                  <a:lnTo>
                    <a:pt x="0" y="35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52D6FFE2-5BE2-2B45-BB5B-65F831305489}"/>
              </a:ext>
            </a:extLst>
          </p:cNvPr>
          <p:cNvGrpSpPr/>
          <p:nvPr/>
        </p:nvGrpSpPr>
        <p:grpSpPr>
          <a:xfrm>
            <a:off x="747592" y="2560991"/>
            <a:ext cx="919639" cy="760863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21" name="Group 37">
              <a:extLst>
                <a:ext uri="{FF2B5EF4-FFF2-40B4-BE49-F238E27FC236}">
                  <a16:creationId xmlns:a16="http://schemas.microsoft.com/office/drawing/2014/main" xmlns="" id="{CD00AB9D-17F7-8048-B578-3D7A35889D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xmlns="" id="{F5D913C5-1180-8846-BF78-F7ECA02EF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xmlns="" id="{2CFC37AC-B0AD-A04E-AB73-4A7A5E901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xmlns="" id="{EE320693-6D7F-D74E-90CF-8C264B6824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xmlns="" id="{F288924C-06DB-0B4E-A82E-43E56D9698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xmlns="" id="{9011660C-5042-1B42-8AF5-87B633DA1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xmlns="" id="{86AD7F82-2097-1B45-904F-D362AE6E7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xmlns="" id="{E89F23E2-09A7-4844-A878-771C0ED2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xmlns="" id="{10F7058C-2C41-D141-8192-3EF103856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xmlns="" id="{4C209B17-DA70-9547-AC9D-F92D5D53C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xmlns="" id="{F681A83D-9433-DB41-BD5B-281DF92A1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29">
            <a:extLst>
              <a:ext uri="{FF2B5EF4-FFF2-40B4-BE49-F238E27FC236}">
                <a16:creationId xmlns:a16="http://schemas.microsoft.com/office/drawing/2014/main" xmlns="" id="{D9B94629-7DF5-ED41-8481-D3387CB6B217}"/>
              </a:ext>
            </a:extLst>
          </p:cNvPr>
          <p:cNvSpPr>
            <a:spLocks noEditPoints="1"/>
          </p:cNvSpPr>
          <p:nvPr/>
        </p:nvSpPr>
        <p:spPr bwMode="auto">
          <a:xfrm>
            <a:off x="6325496" y="2567499"/>
            <a:ext cx="864043" cy="831296"/>
          </a:xfrm>
          <a:custGeom>
            <a:avLst/>
            <a:gdLst>
              <a:gd name="T0" fmla="*/ 1169 w 3546"/>
              <a:gd name="T1" fmla="*/ 943 h 3527"/>
              <a:gd name="T2" fmla="*/ 780 w 3546"/>
              <a:gd name="T3" fmla="*/ 1519 h 3527"/>
              <a:gd name="T4" fmla="*/ 864 w 3546"/>
              <a:gd name="T5" fmla="*/ 2231 h 3527"/>
              <a:gd name="T6" fmla="*/ 1375 w 3546"/>
              <a:gd name="T7" fmla="*/ 2700 h 3527"/>
              <a:gd name="T8" fmla="*/ 2065 w 3546"/>
              <a:gd name="T9" fmla="*/ 2738 h 3527"/>
              <a:gd name="T10" fmla="*/ 1626 w 3546"/>
              <a:gd name="T11" fmla="*/ 2220 h 3527"/>
              <a:gd name="T12" fmla="*/ 1183 w 3546"/>
              <a:gd name="T13" fmla="*/ 2037 h 3527"/>
              <a:gd name="T14" fmla="*/ 1000 w 3546"/>
              <a:gd name="T15" fmla="*/ 1552 h 3527"/>
              <a:gd name="T16" fmla="*/ 1111 w 3546"/>
              <a:gd name="T17" fmla="*/ 1384 h 3527"/>
              <a:gd name="T18" fmla="*/ 1214 w 3546"/>
              <a:gd name="T19" fmla="*/ 1478 h 3527"/>
              <a:gd name="T20" fmla="*/ 1398 w 3546"/>
              <a:gd name="T21" fmla="*/ 1659 h 3527"/>
              <a:gd name="T22" fmla="*/ 1469 w 3546"/>
              <a:gd name="T23" fmla="*/ 1703 h 3527"/>
              <a:gd name="T24" fmla="*/ 1696 w 3546"/>
              <a:gd name="T25" fmla="*/ 1661 h 3527"/>
              <a:gd name="T26" fmla="*/ 1733 w 3546"/>
              <a:gd name="T27" fmla="*/ 1439 h 3527"/>
              <a:gd name="T28" fmla="*/ 1638 w 3546"/>
              <a:gd name="T29" fmla="*/ 1320 h 3527"/>
              <a:gd name="T30" fmla="*/ 1460 w 3546"/>
              <a:gd name="T31" fmla="*/ 1140 h 3527"/>
              <a:gd name="T32" fmla="*/ 1419 w 3546"/>
              <a:gd name="T33" fmla="*/ 1027 h 3527"/>
              <a:gd name="T34" fmla="*/ 1809 w 3546"/>
              <a:gd name="T35" fmla="*/ 1000 h 3527"/>
              <a:gd name="T36" fmla="*/ 2194 w 3546"/>
              <a:gd name="T37" fmla="*/ 1334 h 3527"/>
              <a:gd name="T38" fmla="*/ 2203 w 3546"/>
              <a:gd name="T39" fmla="*/ 1840 h 3527"/>
              <a:gd name="T40" fmla="*/ 2792 w 3546"/>
              <a:gd name="T41" fmla="*/ 1681 h 3527"/>
              <a:gd name="T42" fmla="*/ 2496 w 3546"/>
              <a:gd name="T43" fmla="*/ 1044 h 3527"/>
              <a:gd name="T44" fmla="*/ 1856 w 3546"/>
              <a:gd name="T45" fmla="*/ 750 h 3527"/>
              <a:gd name="T46" fmla="*/ 2059 w 3546"/>
              <a:gd name="T47" fmla="*/ 73 h 3527"/>
              <a:gd name="T48" fmla="*/ 2164 w 3546"/>
              <a:gd name="T49" fmla="*/ 397 h 3527"/>
              <a:gd name="T50" fmla="*/ 2521 w 3546"/>
              <a:gd name="T51" fmla="*/ 519 h 3527"/>
              <a:gd name="T52" fmla="*/ 2803 w 3546"/>
              <a:gd name="T53" fmla="*/ 369 h 3527"/>
              <a:gd name="T54" fmla="*/ 3175 w 3546"/>
              <a:gd name="T55" fmla="*/ 689 h 3527"/>
              <a:gd name="T56" fmla="*/ 3072 w 3546"/>
              <a:gd name="T57" fmla="*/ 906 h 3527"/>
              <a:gd name="T58" fmla="*/ 3074 w 3546"/>
              <a:gd name="T59" fmla="*/ 1282 h 3527"/>
              <a:gd name="T60" fmla="*/ 3421 w 3546"/>
              <a:gd name="T61" fmla="*/ 1481 h 3527"/>
              <a:gd name="T62" fmla="*/ 3546 w 3546"/>
              <a:gd name="T63" fmla="*/ 1769 h 3527"/>
              <a:gd name="T64" fmla="*/ 3430 w 3546"/>
              <a:gd name="T65" fmla="*/ 2056 h 3527"/>
              <a:gd name="T66" fmla="*/ 3091 w 3546"/>
              <a:gd name="T67" fmla="*/ 2214 h 3527"/>
              <a:gd name="T68" fmla="*/ 3045 w 3546"/>
              <a:gd name="T69" fmla="*/ 2591 h 3527"/>
              <a:gd name="T70" fmla="*/ 3174 w 3546"/>
              <a:gd name="T71" fmla="*/ 2829 h 3527"/>
              <a:gd name="T72" fmla="*/ 2810 w 3546"/>
              <a:gd name="T73" fmla="*/ 3170 h 3527"/>
              <a:gd name="T74" fmla="*/ 2552 w 3546"/>
              <a:gd name="T75" fmla="*/ 3029 h 3527"/>
              <a:gd name="T76" fmla="*/ 2176 w 3546"/>
              <a:gd name="T77" fmla="*/ 3116 h 3527"/>
              <a:gd name="T78" fmla="*/ 2045 w 3546"/>
              <a:gd name="T79" fmla="*/ 3457 h 3527"/>
              <a:gd name="T80" fmla="*/ 1567 w 3546"/>
              <a:gd name="T81" fmla="*/ 3515 h 3527"/>
              <a:gd name="T82" fmla="*/ 1475 w 3546"/>
              <a:gd name="T83" fmla="*/ 3324 h 3527"/>
              <a:gd name="T84" fmla="*/ 1239 w 3546"/>
              <a:gd name="T85" fmla="*/ 3029 h 3527"/>
              <a:gd name="T86" fmla="*/ 863 w 3546"/>
              <a:gd name="T87" fmla="*/ 3072 h 3527"/>
              <a:gd name="T88" fmla="*/ 662 w 3546"/>
              <a:gd name="T89" fmla="*/ 3139 h 3527"/>
              <a:gd name="T90" fmla="*/ 368 w 3546"/>
              <a:gd name="T91" fmla="*/ 2758 h 3527"/>
              <a:gd name="T92" fmla="*/ 521 w 3546"/>
              <a:gd name="T93" fmla="*/ 2457 h 3527"/>
              <a:gd name="T94" fmla="*/ 345 w 3546"/>
              <a:gd name="T95" fmla="*/ 2109 h 3527"/>
              <a:gd name="T96" fmla="*/ 43 w 3546"/>
              <a:gd name="T97" fmla="*/ 2015 h 3527"/>
              <a:gd name="T98" fmla="*/ 25 w 3546"/>
              <a:gd name="T99" fmla="*/ 1518 h 3527"/>
              <a:gd name="T100" fmla="*/ 307 w 3546"/>
              <a:gd name="T101" fmla="*/ 1430 h 3527"/>
              <a:gd name="T102" fmla="*/ 529 w 3546"/>
              <a:gd name="T103" fmla="*/ 1106 h 3527"/>
              <a:gd name="T104" fmla="*/ 387 w 3546"/>
              <a:gd name="T105" fmla="*/ 777 h 3527"/>
              <a:gd name="T106" fmla="*/ 600 w 3546"/>
              <a:gd name="T107" fmla="*/ 442 h 3527"/>
              <a:gd name="T108" fmla="*/ 842 w 3546"/>
              <a:gd name="T109" fmla="*/ 418 h 3527"/>
              <a:gd name="T110" fmla="*/ 1209 w 3546"/>
              <a:gd name="T111" fmla="*/ 502 h 3527"/>
              <a:gd name="T112" fmla="*/ 1483 w 3546"/>
              <a:gd name="T113" fmla="*/ 207 h 3527"/>
              <a:gd name="T114" fmla="*/ 1680 w 3546"/>
              <a:gd name="T115" fmla="*/ 3 h 3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46" h="3527">
                <a:moveTo>
                  <a:pt x="1772" y="747"/>
                </a:moveTo>
                <a:lnTo>
                  <a:pt x="1689" y="750"/>
                </a:lnTo>
                <a:lnTo>
                  <a:pt x="1607" y="761"/>
                </a:lnTo>
                <a:lnTo>
                  <a:pt x="1528" y="777"/>
                </a:lnTo>
                <a:lnTo>
                  <a:pt x="1450" y="798"/>
                </a:lnTo>
                <a:lnTo>
                  <a:pt x="1375" y="827"/>
                </a:lnTo>
                <a:lnTo>
                  <a:pt x="1303" y="861"/>
                </a:lnTo>
                <a:lnTo>
                  <a:pt x="1235" y="899"/>
                </a:lnTo>
                <a:lnTo>
                  <a:pt x="1169" y="943"/>
                </a:lnTo>
                <a:lnTo>
                  <a:pt x="1107" y="992"/>
                </a:lnTo>
                <a:lnTo>
                  <a:pt x="1050" y="1044"/>
                </a:lnTo>
                <a:lnTo>
                  <a:pt x="997" y="1102"/>
                </a:lnTo>
                <a:lnTo>
                  <a:pt x="948" y="1164"/>
                </a:lnTo>
                <a:lnTo>
                  <a:pt x="904" y="1228"/>
                </a:lnTo>
                <a:lnTo>
                  <a:pt x="864" y="1297"/>
                </a:lnTo>
                <a:lnTo>
                  <a:pt x="831" y="1368"/>
                </a:lnTo>
                <a:lnTo>
                  <a:pt x="803" y="1442"/>
                </a:lnTo>
                <a:lnTo>
                  <a:pt x="780" y="1519"/>
                </a:lnTo>
                <a:lnTo>
                  <a:pt x="764" y="1599"/>
                </a:lnTo>
                <a:lnTo>
                  <a:pt x="754" y="1681"/>
                </a:lnTo>
                <a:lnTo>
                  <a:pt x="751" y="1763"/>
                </a:lnTo>
                <a:lnTo>
                  <a:pt x="754" y="1847"/>
                </a:lnTo>
                <a:lnTo>
                  <a:pt x="764" y="1929"/>
                </a:lnTo>
                <a:lnTo>
                  <a:pt x="780" y="2008"/>
                </a:lnTo>
                <a:lnTo>
                  <a:pt x="803" y="2085"/>
                </a:lnTo>
                <a:lnTo>
                  <a:pt x="831" y="2160"/>
                </a:lnTo>
                <a:lnTo>
                  <a:pt x="864" y="2231"/>
                </a:lnTo>
                <a:lnTo>
                  <a:pt x="904" y="2300"/>
                </a:lnTo>
                <a:lnTo>
                  <a:pt x="948" y="2364"/>
                </a:lnTo>
                <a:lnTo>
                  <a:pt x="997" y="2425"/>
                </a:lnTo>
                <a:lnTo>
                  <a:pt x="1050" y="2482"/>
                </a:lnTo>
                <a:lnTo>
                  <a:pt x="1107" y="2536"/>
                </a:lnTo>
                <a:lnTo>
                  <a:pt x="1169" y="2584"/>
                </a:lnTo>
                <a:lnTo>
                  <a:pt x="1235" y="2628"/>
                </a:lnTo>
                <a:lnTo>
                  <a:pt x="1303" y="2667"/>
                </a:lnTo>
                <a:lnTo>
                  <a:pt x="1375" y="2700"/>
                </a:lnTo>
                <a:lnTo>
                  <a:pt x="1450" y="2728"/>
                </a:lnTo>
                <a:lnTo>
                  <a:pt x="1528" y="2751"/>
                </a:lnTo>
                <a:lnTo>
                  <a:pt x="1607" y="2767"/>
                </a:lnTo>
                <a:lnTo>
                  <a:pt x="1689" y="2777"/>
                </a:lnTo>
                <a:lnTo>
                  <a:pt x="1772" y="2780"/>
                </a:lnTo>
                <a:lnTo>
                  <a:pt x="1849" y="2778"/>
                </a:lnTo>
                <a:lnTo>
                  <a:pt x="1922" y="2769"/>
                </a:lnTo>
                <a:lnTo>
                  <a:pt x="1994" y="2756"/>
                </a:lnTo>
                <a:lnTo>
                  <a:pt x="2065" y="2738"/>
                </a:lnTo>
                <a:lnTo>
                  <a:pt x="2133" y="2715"/>
                </a:lnTo>
                <a:lnTo>
                  <a:pt x="2199" y="2687"/>
                </a:lnTo>
                <a:lnTo>
                  <a:pt x="2262" y="2656"/>
                </a:lnTo>
                <a:lnTo>
                  <a:pt x="2323" y="2621"/>
                </a:lnTo>
                <a:lnTo>
                  <a:pt x="1870" y="2171"/>
                </a:lnTo>
                <a:lnTo>
                  <a:pt x="1812" y="2192"/>
                </a:lnTo>
                <a:lnTo>
                  <a:pt x="1751" y="2207"/>
                </a:lnTo>
                <a:lnTo>
                  <a:pt x="1690" y="2217"/>
                </a:lnTo>
                <a:lnTo>
                  <a:pt x="1626" y="2220"/>
                </a:lnTo>
                <a:lnTo>
                  <a:pt x="1570" y="2217"/>
                </a:lnTo>
                <a:lnTo>
                  <a:pt x="1516" y="2210"/>
                </a:lnTo>
                <a:lnTo>
                  <a:pt x="1463" y="2199"/>
                </a:lnTo>
                <a:lnTo>
                  <a:pt x="1411" y="2182"/>
                </a:lnTo>
                <a:lnTo>
                  <a:pt x="1361" y="2162"/>
                </a:lnTo>
                <a:lnTo>
                  <a:pt x="1313" y="2136"/>
                </a:lnTo>
                <a:lnTo>
                  <a:pt x="1267" y="2107"/>
                </a:lnTo>
                <a:lnTo>
                  <a:pt x="1223" y="2074"/>
                </a:lnTo>
                <a:lnTo>
                  <a:pt x="1183" y="2037"/>
                </a:lnTo>
                <a:lnTo>
                  <a:pt x="1142" y="1992"/>
                </a:lnTo>
                <a:lnTo>
                  <a:pt x="1106" y="1944"/>
                </a:lnTo>
                <a:lnTo>
                  <a:pt x="1075" y="1893"/>
                </a:lnTo>
                <a:lnTo>
                  <a:pt x="1049" y="1841"/>
                </a:lnTo>
                <a:lnTo>
                  <a:pt x="1029" y="1785"/>
                </a:lnTo>
                <a:lnTo>
                  <a:pt x="1013" y="1728"/>
                </a:lnTo>
                <a:lnTo>
                  <a:pt x="1004" y="1670"/>
                </a:lnTo>
                <a:lnTo>
                  <a:pt x="999" y="1611"/>
                </a:lnTo>
                <a:lnTo>
                  <a:pt x="1000" y="1552"/>
                </a:lnTo>
                <a:lnTo>
                  <a:pt x="1008" y="1493"/>
                </a:lnTo>
                <a:lnTo>
                  <a:pt x="1021" y="1433"/>
                </a:lnTo>
                <a:lnTo>
                  <a:pt x="1029" y="1415"/>
                </a:lnTo>
                <a:lnTo>
                  <a:pt x="1039" y="1401"/>
                </a:lnTo>
                <a:lnTo>
                  <a:pt x="1053" y="1389"/>
                </a:lnTo>
                <a:lnTo>
                  <a:pt x="1070" y="1383"/>
                </a:lnTo>
                <a:lnTo>
                  <a:pt x="1087" y="1380"/>
                </a:lnTo>
                <a:lnTo>
                  <a:pt x="1098" y="1381"/>
                </a:lnTo>
                <a:lnTo>
                  <a:pt x="1111" y="1384"/>
                </a:lnTo>
                <a:lnTo>
                  <a:pt x="1125" y="1392"/>
                </a:lnTo>
                <a:lnTo>
                  <a:pt x="1139" y="1403"/>
                </a:lnTo>
                <a:lnTo>
                  <a:pt x="1141" y="1404"/>
                </a:lnTo>
                <a:lnTo>
                  <a:pt x="1146" y="1410"/>
                </a:lnTo>
                <a:lnTo>
                  <a:pt x="1155" y="1418"/>
                </a:lnTo>
                <a:lnTo>
                  <a:pt x="1166" y="1430"/>
                </a:lnTo>
                <a:lnTo>
                  <a:pt x="1180" y="1444"/>
                </a:lnTo>
                <a:lnTo>
                  <a:pt x="1196" y="1460"/>
                </a:lnTo>
                <a:lnTo>
                  <a:pt x="1214" y="1478"/>
                </a:lnTo>
                <a:lnTo>
                  <a:pt x="1234" y="1497"/>
                </a:lnTo>
                <a:lnTo>
                  <a:pt x="1254" y="1517"/>
                </a:lnTo>
                <a:lnTo>
                  <a:pt x="1276" y="1539"/>
                </a:lnTo>
                <a:lnTo>
                  <a:pt x="1298" y="1559"/>
                </a:lnTo>
                <a:lnTo>
                  <a:pt x="1318" y="1581"/>
                </a:lnTo>
                <a:lnTo>
                  <a:pt x="1340" y="1602"/>
                </a:lnTo>
                <a:lnTo>
                  <a:pt x="1360" y="1623"/>
                </a:lnTo>
                <a:lnTo>
                  <a:pt x="1380" y="1641"/>
                </a:lnTo>
                <a:lnTo>
                  <a:pt x="1398" y="1659"/>
                </a:lnTo>
                <a:lnTo>
                  <a:pt x="1414" y="1675"/>
                </a:lnTo>
                <a:lnTo>
                  <a:pt x="1428" y="1689"/>
                </a:lnTo>
                <a:lnTo>
                  <a:pt x="1440" y="1698"/>
                </a:lnTo>
                <a:lnTo>
                  <a:pt x="1452" y="1702"/>
                </a:lnTo>
                <a:lnTo>
                  <a:pt x="1462" y="1703"/>
                </a:lnTo>
                <a:lnTo>
                  <a:pt x="1464" y="1703"/>
                </a:lnTo>
                <a:lnTo>
                  <a:pt x="1465" y="1703"/>
                </a:lnTo>
                <a:lnTo>
                  <a:pt x="1469" y="1702"/>
                </a:lnTo>
                <a:lnTo>
                  <a:pt x="1469" y="1703"/>
                </a:lnTo>
                <a:lnTo>
                  <a:pt x="1505" y="1699"/>
                </a:lnTo>
                <a:lnTo>
                  <a:pt x="1542" y="1695"/>
                </a:lnTo>
                <a:lnTo>
                  <a:pt x="1579" y="1690"/>
                </a:lnTo>
                <a:lnTo>
                  <a:pt x="1612" y="1685"/>
                </a:lnTo>
                <a:lnTo>
                  <a:pt x="1643" y="1680"/>
                </a:lnTo>
                <a:lnTo>
                  <a:pt x="1669" y="1674"/>
                </a:lnTo>
                <a:lnTo>
                  <a:pt x="1689" y="1669"/>
                </a:lnTo>
                <a:lnTo>
                  <a:pt x="1693" y="1663"/>
                </a:lnTo>
                <a:lnTo>
                  <a:pt x="1696" y="1661"/>
                </a:lnTo>
                <a:lnTo>
                  <a:pt x="1698" y="1659"/>
                </a:lnTo>
                <a:lnTo>
                  <a:pt x="1704" y="1640"/>
                </a:lnTo>
                <a:lnTo>
                  <a:pt x="1709" y="1614"/>
                </a:lnTo>
                <a:lnTo>
                  <a:pt x="1715" y="1585"/>
                </a:lnTo>
                <a:lnTo>
                  <a:pt x="1719" y="1551"/>
                </a:lnTo>
                <a:lnTo>
                  <a:pt x="1724" y="1515"/>
                </a:lnTo>
                <a:lnTo>
                  <a:pt x="1729" y="1480"/>
                </a:lnTo>
                <a:lnTo>
                  <a:pt x="1732" y="1444"/>
                </a:lnTo>
                <a:lnTo>
                  <a:pt x="1733" y="1439"/>
                </a:lnTo>
                <a:lnTo>
                  <a:pt x="1733" y="1432"/>
                </a:lnTo>
                <a:lnTo>
                  <a:pt x="1733" y="1424"/>
                </a:lnTo>
                <a:lnTo>
                  <a:pt x="1731" y="1414"/>
                </a:lnTo>
                <a:lnTo>
                  <a:pt x="1725" y="1407"/>
                </a:lnTo>
                <a:lnTo>
                  <a:pt x="1712" y="1393"/>
                </a:lnTo>
                <a:lnTo>
                  <a:pt x="1696" y="1378"/>
                </a:lnTo>
                <a:lnTo>
                  <a:pt x="1679" y="1359"/>
                </a:lnTo>
                <a:lnTo>
                  <a:pt x="1658" y="1340"/>
                </a:lnTo>
                <a:lnTo>
                  <a:pt x="1638" y="1320"/>
                </a:lnTo>
                <a:lnTo>
                  <a:pt x="1616" y="1297"/>
                </a:lnTo>
                <a:lnTo>
                  <a:pt x="1595" y="1275"/>
                </a:lnTo>
                <a:lnTo>
                  <a:pt x="1573" y="1253"/>
                </a:lnTo>
                <a:lnTo>
                  <a:pt x="1550" y="1231"/>
                </a:lnTo>
                <a:lnTo>
                  <a:pt x="1530" y="1211"/>
                </a:lnTo>
                <a:lnTo>
                  <a:pt x="1509" y="1191"/>
                </a:lnTo>
                <a:lnTo>
                  <a:pt x="1491" y="1172"/>
                </a:lnTo>
                <a:lnTo>
                  <a:pt x="1475" y="1155"/>
                </a:lnTo>
                <a:lnTo>
                  <a:pt x="1460" y="1140"/>
                </a:lnTo>
                <a:lnTo>
                  <a:pt x="1448" y="1128"/>
                </a:lnTo>
                <a:lnTo>
                  <a:pt x="1439" y="1120"/>
                </a:lnTo>
                <a:lnTo>
                  <a:pt x="1433" y="1113"/>
                </a:lnTo>
                <a:lnTo>
                  <a:pt x="1432" y="1112"/>
                </a:lnTo>
                <a:lnTo>
                  <a:pt x="1420" y="1097"/>
                </a:lnTo>
                <a:lnTo>
                  <a:pt x="1412" y="1080"/>
                </a:lnTo>
                <a:lnTo>
                  <a:pt x="1409" y="1063"/>
                </a:lnTo>
                <a:lnTo>
                  <a:pt x="1411" y="1044"/>
                </a:lnTo>
                <a:lnTo>
                  <a:pt x="1419" y="1027"/>
                </a:lnTo>
                <a:lnTo>
                  <a:pt x="1429" y="1013"/>
                </a:lnTo>
                <a:lnTo>
                  <a:pt x="1443" y="1003"/>
                </a:lnTo>
                <a:lnTo>
                  <a:pt x="1461" y="995"/>
                </a:lnTo>
                <a:lnTo>
                  <a:pt x="1515" y="983"/>
                </a:lnTo>
                <a:lnTo>
                  <a:pt x="1570" y="976"/>
                </a:lnTo>
                <a:lnTo>
                  <a:pt x="1626" y="974"/>
                </a:lnTo>
                <a:lnTo>
                  <a:pt x="1688" y="976"/>
                </a:lnTo>
                <a:lnTo>
                  <a:pt x="1749" y="985"/>
                </a:lnTo>
                <a:lnTo>
                  <a:pt x="1809" y="1000"/>
                </a:lnTo>
                <a:lnTo>
                  <a:pt x="1866" y="1021"/>
                </a:lnTo>
                <a:lnTo>
                  <a:pt x="1921" y="1047"/>
                </a:lnTo>
                <a:lnTo>
                  <a:pt x="1973" y="1078"/>
                </a:lnTo>
                <a:lnTo>
                  <a:pt x="2023" y="1114"/>
                </a:lnTo>
                <a:lnTo>
                  <a:pt x="2069" y="1155"/>
                </a:lnTo>
                <a:lnTo>
                  <a:pt x="2106" y="1196"/>
                </a:lnTo>
                <a:lnTo>
                  <a:pt x="2139" y="1240"/>
                </a:lnTo>
                <a:lnTo>
                  <a:pt x="2170" y="1285"/>
                </a:lnTo>
                <a:lnTo>
                  <a:pt x="2194" y="1334"/>
                </a:lnTo>
                <a:lnTo>
                  <a:pt x="2215" y="1383"/>
                </a:lnTo>
                <a:lnTo>
                  <a:pt x="2231" y="1435"/>
                </a:lnTo>
                <a:lnTo>
                  <a:pt x="2243" y="1487"/>
                </a:lnTo>
                <a:lnTo>
                  <a:pt x="2249" y="1541"/>
                </a:lnTo>
                <a:lnTo>
                  <a:pt x="2253" y="1597"/>
                </a:lnTo>
                <a:lnTo>
                  <a:pt x="2249" y="1659"/>
                </a:lnTo>
                <a:lnTo>
                  <a:pt x="2240" y="1721"/>
                </a:lnTo>
                <a:lnTo>
                  <a:pt x="2225" y="1782"/>
                </a:lnTo>
                <a:lnTo>
                  <a:pt x="2203" y="1840"/>
                </a:lnTo>
                <a:lnTo>
                  <a:pt x="2650" y="2284"/>
                </a:lnTo>
                <a:lnTo>
                  <a:pt x="2687" y="2218"/>
                </a:lnTo>
                <a:lnTo>
                  <a:pt x="2719" y="2148"/>
                </a:lnTo>
                <a:lnTo>
                  <a:pt x="2745" y="2076"/>
                </a:lnTo>
                <a:lnTo>
                  <a:pt x="2767" y="2001"/>
                </a:lnTo>
                <a:lnTo>
                  <a:pt x="2782" y="1923"/>
                </a:lnTo>
                <a:lnTo>
                  <a:pt x="2792" y="1845"/>
                </a:lnTo>
                <a:lnTo>
                  <a:pt x="2795" y="1763"/>
                </a:lnTo>
                <a:lnTo>
                  <a:pt x="2792" y="1681"/>
                </a:lnTo>
                <a:lnTo>
                  <a:pt x="2782" y="1599"/>
                </a:lnTo>
                <a:lnTo>
                  <a:pt x="2765" y="1519"/>
                </a:lnTo>
                <a:lnTo>
                  <a:pt x="2743" y="1442"/>
                </a:lnTo>
                <a:lnTo>
                  <a:pt x="2715" y="1368"/>
                </a:lnTo>
                <a:lnTo>
                  <a:pt x="2681" y="1297"/>
                </a:lnTo>
                <a:lnTo>
                  <a:pt x="2642" y="1228"/>
                </a:lnTo>
                <a:lnTo>
                  <a:pt x="2597" y="1164"/>
                </a:lnTo>
                <a:lnTo>
                  <a:pt x="2549" y="1102"/>
                </a:lnTo>
                <a:lnTo>
                  <a:pt x="2496" y="1044"/>
                </a:lnTo>
                <a:lnTo>
                  <a:pt x="2439" y="992"/>
                </a:lnTo>
                <a:lnTo>
                  <a:pt x="2377" y="943"/>
                </a:lnTo>
                <a:lnTo>
                  <a:pt x="2311" y="899"/>
                </a:lnTo>
                <a:lnTo>
                  <a:pt x="2243" y="861"/>
                </a:lnTo>
                <a:lnTo>
                  <a:pt x="2171" y="827"/>
                </a:lnTo>
                <a:lnTo>
                  <a:pt x="2096" y="798"/>
                </a:lnTo>
                <a:lnTo>
                  <a:pt x="2018" y="777"/>
                </a:lnTo>
                <a:lnTo>
                  <a:pt x="1938" y="761"/>
                </a:lnTo>
                <a:lnTo>
                  <a:pt x="1856" y="750"/>
                </a:lnTo>
                <a:lnTo>
                  <a:pt x="1772" y="747"/>
                </a:lnTo>
                <a:close/>
                <a:moveTo>
                  <a:pt x="1779" y="0"/>
                </a:moveTo>
                <a:lnTo>
                  <a:pt x="1880" y="3"/>
                </a:lnTo>
                <a:lnTo>
                  <a:pt x="1979" y="12"/>
                </a:lnTo>
                <a:lnTo>
                  <a:pt x="2001" y="17"/>
                </a:lnTo>
                <a:lnTo>
                  <a:pt x="2019" y="26"/>
                </a:lnTo>
                <a:lnTo>
                  <a:pt x="2037" y="39"/>
                </a:lnTo>
                <a:lnTo>
                  <a:pt x="2050" y="55"/>
                </a:lnTo>
                <a:lnTo>
                  <a:pt x="2059" y="73"/>
                </a:lnTo>
                <a:lnTo>
                  <a:pt x="2065" y="93"/>
                </a:lnTo>
                <a:lnTo>
                  <a:pt x="2066" y="115"/>
                </a:lnTo>
                <a:lnTo>
                  <a:pt x="2066" y="160"/>
                </a:lnTo>
                <a:lnTo>
                  <a:pt x="2071" y="203"/>
                </a:lnTo>
                <a:lnTo>
                  <a:pt x="2081" y="246"/>
                </a:lnTo>
                <a:lnTo>
                  <a:pt x="2095" y="287"/>
                </a:lnTo>
                <a:lnTo>
                  <a:pt x="2114" y="326"/>
                </a:lnTo>
                <a:lnTo>
                  <a:pt x="2137" y="362"/>
                </a:lnTo>
                <a:lnTo>
                  <a:pt x="2164" y="397"/>
                </a:lnTo>
                <a:lnTo>
                  <a:pt x="2194" y="427"/>
                </a:lnTo>
                <a:lnTo>
                  <a:pt x="2228" y="455"/>
                </a:lnTo>
                <a:lnTo>
                  <a:pt x="2266" y="478"/>
                </a:lnTo>
                <a:lnTo>
                  <a:pt x="2306" y="498"/>
                </a:lnTo>
                <a:lnTo>
                  <a:pt x="2347" y="511"/>
                </a:lnTo>
                <a:lnTo>
                  <a:pt x="2389" y="521"/>
                </a:lnTo>
                <a:lnTo>
                  <a:pt x="2433" y="525"/>
                </a:lnTo>
                <a:lnTo>
                  <a:pt x="2476" y="524"/>
                </a:lnTo>
                <a:lnTo>
                  <a:pt x="2521" y="519"/>
                </a:lnTo>
                <a:lnTo>
                  <a:pt x="2564" y="509"/>
                </a:lnTo>
                <a:lnTo>
                  <a:pt x="2605" y="495"/>
                </a:lnTo>
                <a:lnTo>
                  <a:pt x="2645" y="477"/>
                </a:lnTo>
                <a:lnTo>
                  <a:pt x="2683" y="456"/>
                </a:lnTo>
                <a:lnTo>
                  <a:pt x="2717" y="429"/>
                </a:lnTo>
                <a:lnTo>
                  <a:pt x="2748" y="399"/>
                </a:lnTo>
                <a:lnTo>
                  <a:pt x="2765" y="385"/>
                </a:lnTo>
                <a:lnTo>
                  <a:pt x="2783" y="374"/>
                </a:lnTo>
                <a:lnTo>
                  <a:pt x="2803" y="369"/>
                </a:lnTo>
                <a:lnTo>
                  <a:pt x="2823" y="366"/>
                </a:lnTo>
                <a:lnTo>
                  <a:pt x="2845" y="370"/>
                </a:lnTo>
                <a:lnTo>
                  <a:pt x="2864" y="377"/>
                </a:lnTo>
                <a:lnTo>
                  <a:pt x="2883" y="388"/>
                </a:lnTo>
                <a:lnTo>
                  <a:pt x="2958" y="452"/>
                </a:lnTo>
                <a:lnTo>
                  <a:pt x="3031" y="521"/>
                </a:lnTo>
                <a:lnTo>
                  <a:pt x="3099" y="593"/>
                </a:lnTo>
                <a:lnTo>
                  <a:pt x="3164" y="671"/>
                </a:lnTo>
                <a:lnTo>
                  <a:pt x="3175" y="689"/>
                </a:lnTo>
                <a:lnTo>
                  <a:pt x="3182" y="708"/>
                </a:lnTo>
                <a:lnTo>
                  <a:pt x="3185" y="729"/>
                </a:lnTo>
                <a:lnTo>
                  <a:pt x="3183" y="749"/>
                </a:lnTo>
                <a:lnTo>
                  <a:pt x="3178" y="769"/>
                </a:lnTo>
                <a:lnTo>
                  <a:pt x="3167" y="788"/>
                </a:lnTo>
                <a:lnTo>
                  <a:pt x="3153" y="804"/>
                </a:lnTo>
                <a:lnTo>
                  <a:pt x="3121" y="835"/>
                </a:lnTo>
                <a:lnTo>
                  <a:pt x="3094" y="869"/>
                </a:lnTo>
                <a:lnTo>
                  <a:pt x="3072" y="906"/>
                </a:lnTo>
                <a:lnTo>
                  <a:pt x="3054" y="946"/>
                </a:lnTo>
                <a:lnTo>
                  <a:pt x="3040" y="985"/>
                </a:lnTo>
                <a:lnTo>
                  <a:pt x="3031" y="1027"/>
                </a:lnTo>
                <a:lnTo>
                  <a:pt x="3025" y="1070"/>
                </a:lnTo>
                <a:lnTo>
                  <a:pt x="3025" y="1112"/>
                </a:lnTo>
                <a:lnTo>
                  <a:pt x="3030" y="1155"/>
                </a:lnTo>
                <a:lnTo>
                  <a:pt x="3039" y="1198"/>
                </a:lnTo>
                <a:lnTo>
                  <a:pt x="3053" y="1239"/>
                </a:lnTo>
                <a:lnTo>
                  <a:pt x="3074" y="1282"/>
                </a:lnTo>
                <a:lnTo>
                  <a:pt x="3100" y="1321"/>
                </a:lnTo>
                <a:lnTo>
                  <a:pt x="3129" y="1356"/>
                </a:lnTo>
                <a:lnTo>
                  <a:pt x="3162" y="1388"/>
                </a:lnTo>
                <a:lnTo>
                  <a:pt x="3199" y="1415"/>
                </a:lnTo>
                <a:lnTo>
                  <a:pt x="3239" y="1438"/>
                </a:lnTo>
                <a:lnTo>
                  <a:pt x="3281" y="1456"/>
                </a:lnTo>
                <a:lnTo>
                  <a:pt x="3326" y="1470"/>
                </a:lnTo>
                <a:lnTo>
                  <a:pt x="3372" y="1479"/>
                </a:lnTo>
                <a:lnTo>
                  <a:pt x="3421" y="1481"/>
                </a:lnTo>
                <a:lnTo>
                  <a:pt x="3442" y="1483"/>
                </a:lnTo>
                <a:lnTo>
                  <a:pt x="3464" y="1489"/>
                </a:lnTo>
                <a:lnTo>
                  <a:pt x="3484" y="1500"/>
                </a:lnTo>
                <a:lnTo>
                  <a:pt x="3503" y="1513"/>
                </a:lnTo>
                <a:lnTo>
                  <a:pt x="3518" y="1529"/>
                </a:lnTo>
                <a:lnTo>
                  <a:pt x="3529" y="1547"/>
                </a:lnTo>
                <a:lnTo>
                  <a:pt x="3535" y="1568"/>
                </a:lnTo>
                <a:lnTo>
                  <a:pt x="3543" y="1668"/>
                </a:lnTo>
                <a:lnTo>
                  <a:pt x="3546" y="1769"/>
                </a:lnTo>
                <a:lnTo>
                  <a:pt x="3543" y="1869"/>
                </a:lnTo>
                <a:lnTo>
                  <a:pt x="3534" y="1969"/>
                </a:lnTo>
                <a:lnTo>
                  <a:pt x="3529" y="1990"/>
                </a:lnTo>
                <a:lnTo>
                  <a:pt x="3520" y="2009"/>
                </a:lnTo>
                <a:lnTo>
                  <a:pt x="3506" y="2026"/>
                </a:lnTo>
                <a:lnTo>
                  <a:pt x="3491" y="2039"/>
                </a:lnTo>
                <a:lnTo>
                  <a:pt x="3471" y="2049"/>
                </a:lnTo>
                <a:lnTo>
                  <a:pt x="3452" y="2055"/>
                </a:lnTo>
                <a:lnTo>
                  <a:pt x="3430" y="2056"/>
                </a:lnTo>
                <a:lnTo>
                  <a:pt x="3408" y="2055"/>
                </a:lnTo>
                <a:lnTo>
                  <a:pt x="3361" y="2058"/>
                </a:lnTo>
                <a:lnTo>
                  <a:pt x="3316" y="2066"/>
                </a:lnTo>
                <a:lnTo>
                  <a:pt x="3273" y="2079"/>
                </a:lnTo>
                <a:lnTo>
                  <a:pt x="3231" y="2098"/>
                </a:lnTo>
                <a:lnTo>
                  <a:pt x="3191" y="2120"/>
                </a:lnTo>
                <a:lnTo>
                  <a:pt x="3154" y="2148"/>
                </a:lnTo>
                <a:lnTo>
                  <a:pt x="3120" y="2179"/>
                </a:lnTo>
                <a:lnTo>
                  <a:pt x="3091" y="2214"/>
                </a:lnTo>
                <a:lnTo>
                  <a:pt x="3066" y="2252"/>
                </a:lnTo>
                <a:lnTo>
                  <a:pt x="3046" y="2294"/>
                </a:lnTo>
                <a:lnTo>
                  <a:pt x="3031" y="2336"/>
                </a:lnTo>
                <a:lnTo>
                  <a:pt x="3021" y="2379"/>
                </a:lnTo>
                <a:lnTo>
                  <a:pt x="3016" y="2422"/>
                </a:lnTo>
                <a:lnTo>
                  <a:pt x="3016" y="2465"/>
                </a:lnTo>
                <a:lnTo>
                  <a:pt x="3021" y="2508"/>
                </a:lnTo>
                <a:lnTo>
                  <a:pt x="3031" y="2550"/>
                </a:lnTo>
                <a:lnTo>
                  <a:pt x="3045" y="2591"/>
                </a:lnTo>
                <a:lnTo>
                  <a:pt x="3063" y="2629"/>
                </a:lnTo>
                <a:lnTo>
                  <a:pt x="3086" y="2667"/>
                </a:lnTo>
                <a:lnTo>
                  <a:pt x="3114" y="2701"/>
                </a:lnTo>
                <a:lnTo>
                  <a:pt x="3145" y="2734"/>
                </a:lnTo>
                <a:lnTo>
                  <a:pt x="3159" y="2750"/>
                </a:lnTo>
                <a:lnTo>
                  <a:pt x="3170" y="2768"/>
                </a:lnTo>
                <a:lnTo>
                  <a:pt x="3175" y="2788"/>
                </a:lnTo>
                <a:lnTo>
                  <a:pt x="3178" y="2809"/>
                </a:lnTo>
                <a:lnTo>
                  <a:pt x="3174" y="2829"/>
                </a:lnTo>
                <a:lnTo>
                  <a:pt x="3167" y="2850"/>
                </a:lnTo>
                <a:lnTo>
                  <a:pt x="3155" y="2868"/>
                </a:lnTo>
                <a:lnTo>
                  <a:pt x="3090" y="2944"/>
                </a:lnTo>
                <a:lnTo>
                  <a:pt x="3020" y="3017"/>
                </a:lnTo>
                <a:lnTo>
                  <a:pt x="2946" y="3085"/>
                </a:lnTo>
                <a:lnTo>
                  <a:pt x="2869" y="3149"/>
                </a:lnTo>
                <a:lnTo>
                  <a:pt x="2850" y="3161"/>
                </a:lnTo>
                <a:lnTo>
                  <a:pt x="2831" y="3168"/>
                </a:lnTo>
                <a:lnTo>
                  <a:pt x="2810" y="3170"/>
                </a:lnTo>
                <a:lnTo>
                  <a:pt x="2790" y="3169"/>
                </a:lnTo>
                <a:lnTo>
                  <a:pt x="2769" y="3162"/>
                </a:lnTo>
                <a:lnTo>
                  <a:pt x="2751" y="3153"/>
                </a:lnTo>
                <a:lnTo>
                  <a:pt x="2735" y="3139"/>
                </a:lnTo>
                <a:lnTo>
                  <a:pt x="2704" y="3109"/>
                </a:lnTo>
                <a:lnTo>
                  <a:pt x="2670" y="3083"/>
                </a:lnTo>
                <a:lnTo>
                  <a:pt x="2633" y="3061"/>
                </a:lnTo>
                <a:lnTo>
                  <a:pt x="2593" y="3043"/>
                </a:lnTo>
                <a:lnTo>
                  <a:pt x="2552" y="3029"/>
                </a:lnTo>
                <a:lnTo>
                  <a:pt x="2509" y="3019"/>
                </a:lnTo>
                <a:lnTo>
                  <a:pt x="2466" y="3014"/>
                </a:lnTo>
                <a:lnTo>
                  <a:pt x="2422" y="3013"/>
                </a:lnTo>
                <a:lnTo>
                  <a:pt x="2379" y="3017"/>
                </a:lnTo>
                <a:lnTo>
                  <a:pt x="2337" y="3026"/>
                </a:lnTo>
                <a:lnTo>
                  <a:pt x="2296" y="3039"/>
                </a:lnTo>
                <a:lnTo>
                  <a:pt x="2252" y="3060"/>
                </a:lnTo>
                <a:lnTo>
                  <a:pt x="2212" y="3086"/>
                </a:lnTo>
                <a:lnTo>
                  <a:pt x="2176" y="3116"/>
                </a:lnTo>
                <a:lnTo>
                  <a:pt x="2144" y="3151"/>
                </a:lnTo>
                <a:lnTo>
                  <a:pt x="2115" y="3189"/>
                </a:lnTo>
                <a:lnTo>
                  <a:pt x="2093" y="3230"/>
                </a:lnTo>
                <a:lnTo>
                  <a:pt x="2074" y="3273"/>
                </a:lnTo>
                <a:lnTo>
                  <a:pt x="2061" y="3319"/>
                </a:lnTo>
                <a:lnTo>
                  <a:pt x="2054" y="3367"/>
                </a:lnTo>
                <a:lnTo>
                  <a:pt x="2053" y="3415"/>
                </a:lnTo>
                <a:lnTo>
                  <a:pt x="2052" y="3436"/>
                </a:lnTo>
                <a:lnTo>
                  <a:pt x="2045" y="3457"/>
                </a:lnTo>
                <a:lnTo>
                  <a:pt x="2036" y="3475"/>
                </a:lnTo>
                <a:lnTo>
                  <a:pt x="2022" y="3490"/>
                </a:lnTo>
                <a:lnTo>
                  <a:pt x="2005" y="3503"/>
                </a:lnTo>
                <a:lnTo>
                  <a:pt x="1987" y="3512"/>
                </a:lnTo>
                <a:lnTo>
                  <a:pt x="1965" y="3516"/>
                </a:lnTo>
                <a:lnTo>
                  <a:pt x="1868" y="3525"/>
                </a:lnTo>
                <a:lnTo>
                  <a:pt x="1771" y="3527"/>
                </a:lnTo>
                <a:lnTo>
                  <a:pt x="1668" y="3525"/>
                </a:lnTo>
                <a:lnTo>
                  <a:pt x="1567" y="3515"/>
                </a:lnTo>
                <a:lnTo>
                  <a:pt x="1545" y="3511"/>
                </a:lnTo>
                <a:lnTo>
                  <a:pt x="1526" y="3501"/>
                </a:lnTo>
                <a:lnTo>
                  <a:pt x="1509" y="3488"/>
                </a:lnTo>
                <a:lnTo>
                  <a:pt x="1496" y="3473"/>
                </a:lnTo>
                <a:lnTo>
                  <a:pt x="1487" y="3455"/>
                </a:lnTo>
                <a:lnTo>
                  <a:pt x="1480" y="3434"/>
                </a:lnTo>
                <a:lnTo>
                  <a:pt x="1479" y="3412"/>
                </a:lnTo>
                <a:lnTo>
                  <a:pt x="1479" y="3368"/>
                </a:lnTo>
                <a:lnTo>
                  <a:pt x="1475" y="3324"/>
                </a:lnTo>
                <a:lnTo>
                  <a:pt x="1465" y="3282"/>
                </a:lnTo>
                <a:lnTo>
                  <a:pt x="1450" y="3240"/>
                </a:lnTo>
                <a:lnTo>
                  <a:pt x="1432" y="3201"/>
                </a:lnTo>
                <a:lnTo>
                  <a:pt x="1409" y="3165"/>
                </a:lnTo>
                <a:lnTo>
                  <a:pt x="1382" y="3131"/>
                </a:lnTo>
                <a:lnTo>
                  <a:pt x="1352" y="3100"/>
                </a:lnTo>
                <a:lnTo>
                  <a:pt x="1317" y="3072"/>
                </a:lnTo>
                <a:lnTo>
                  <a:pt x="1280" y="3048"/>
                </a:lnTo>
                <a:lnTo>
                  <a:pt x="1239" y="3029"/>
                </a:lnTo>
                <a:lnTo>
                  <a:pt x="1198" y="3015"/>
                </a:lnTo>
                <a:lnTo>
                  <a:pt x="1156" y="3007"/>
                </a:lnTo>
                <a:lnTo>
                  <a:pt x="1113" y="3002"/>
                </a:lnTo>
                <a:lnTo>
                  <a:pt x="1069" y="3002"/>
                </a:lnTo>
                <a:lnTo>
                  <a:pt x="1025" y="3008"/>
                </a:lnTo>
                <a:lnTo>
                  <a:pt x="982" y="3017"/>
                </a:lnTo>
                <a:lnTo>
                  <a:pt x="940" y="3031"/>
                </a:lnTo>
                <a:lnTo>
                  <a:pt x="900" y="3050"/>
                </a:lnTo>
                <a:lnTo>
                  <a:pt x="863" y="3072"/>
                </a:lnTo>
                <a:lnTo>
                  <a:pt x="829" y="3098"/>
                </a:lnTo>
                <a:lnTo>
                  <a:pt x="797" y="3128"/>
                </a:lnTo>
                <a:lnTo>
                  <a:pt x="781" y="3143"/>
                </a:lnTo>
                <a:lnTo>
                  <a:pt x="763" y="3153"/>
                </a:lnTo>
                <a:lnTo>
                  <a:pt x="742" y="3159"/>
                </a:lnTo>
                <a:lnTo>
                  <a:pt x="722" y="3160"/>
                </a:lnTo>
                <a:lnTo>
                  <a:pt x="701" y="3158"/>
                </a:lnTo>
                <a:lnTo>
                  <a:pt x="681" y="3151"/>
                </a:lnTo>
                <a:lnTo>
                  <a:pt x="662" y="3139"/>
                </a:lnTo>
                <a:lnTo>
                  <a:pt x="587" y="3074"/>
                </a:lnTo>
                <a:lnTo>
                  <a:pt x="514" y="3006"/>
                </a:lnTo>
                <a:lnTo>
                  <a:pt x="446" y="2934"/>
                </a:lnTo>
                <a:lnTo>
                  <a:pt x="382" y="2856"/>
                </a:lnTo>
                <a:lnTo>
                  <a:pt x="371" y="2839"/>
                </a:lnTo>
                <a:lnTo>
                  <a:pt x="364" y="2819"/>
                </a:lnTo>
                <a:lnTo>
                  <a:pt x="361" y="2798"/>
                </a:lnTo>
                <a:lnTo>
                  <a:pt x="363" y="2778"/>
                </a:lnTo>
                <a:lnTo>
                  <a:pt x="368" y="2758"/>
                </a:lnTo>
                <a:lnTo>
                  <a:pt x="378" y="2740"/>
                </a:lnTo>
                <a:lnTo>
                  <a:pt x="393" y="2724"/>
                </a:lnTo>
                <a:lnTo>
                  <a:pt x="424" y="2692"/>
                </a:lnTo>
                <a:lnTo>
                  <a:pt x="451" y="2657"/>
                </a:lnTo>
                <a:lnTo>
                  <a:pt x="473" y="2621"/>
                </a:lnTo>
                <a:lnTo>
                  <a:pt x="492" y="2582"/>
                </a:lnTo>
                <a:lnTo>
                  <a:pt x="506" y="2541"/>
                </a:lnTo>
                <a:lnTo>
                  <a:pt x="515" y="2499"/>
                </a:lnTo>
                <a:lnTo>
                  <a:pt x="521" y="2457"/>
                </a:lnTo>
                <a:lnTo>
                  <a:pt x="521" y="2415"/>
                </a:lnTo>
                <a:lnTo>
                  <a:pt x="515" y="2372"/>
                </a:lnTo>
                <a:lnTo>
                  <a:pt x="507" y="2330"/>
                </a:lnTo>
                <a:lnTo>
                  <a:pt x="492" y="2288"/>
                </a:lnTo>
                <a:lnTo>
                  <a:pt x="471" y="2245"/>
                </a:lnTo>
                <a:lnTo>
                  <a:pt x="445" y="2205"/>
                </a:lnTo>
                <a:lnTo>
                  <a:pt x="415" y="2168"/>
                </a:lnTo>
                <a:lnTo>
                  <a:pt x="381" y="2136"/>
                </a:lnTo>
                <a:lnTo>
                  <a:pt x="345" y="2109"/>
                </a:lnTo>
                <a:lnTo>
                  <a:pt x="305" y="2086"/>
                </a:lnTo>
                <a:lnTo>
                  <a:pt x="263" y="2069"/>
                </a:lnTo>
                <a:lnTo>
                  <a:pt x="218" y="2056"/>
                </a:lnTo>
                <a:lnTo>
                  <a:pt x="173" y="2048"/>
                </a:lnTo>
                <a:lnTo>
                  <a:pt x="127" y="2046"/>
                </a:lnTo>
                <a:lnTo>
                  <a:pt x="105" y="2044"/>
                </a:lnTo>
                <a:lnTo>
                  <a:pt x="83" y="2037"/>
                </a:lnTo>
                <a:lnTo>
                  <a:pt x="62" y="2028"/>
                </a:lnTo>
                <a:lnTo>
                  <a:pt x="43" y="2015"/>
                </a:lnTo>
                <a:lnTo>
                  <a:pt x="28" y="1999"/>
                </a:lnTo>
                <a:lnTo>
                  <a:pt x="16" y="1980"/>
                </a:lnTo>
                <a:lnTo>
                  <a:pt x="11" y="1959"/>
                </a:lnTo>
                <a:lnTo>
                  <a:pt x="2" y="1859"/>
                </a:lnTo>
                <a:lnTo>
                  <a:pt x="0" y="1759"/>
                </a:lnTo>
                <a:lnTo>
                  <a:pt x="3" y="1658"/>
                </a:lnTo>
                <a:lnTo>
                  <a:pt x="12" y="1558"/>
                </a:lnTo>
                <a:lnTo>
                  <a:pt x="16" y="1538"/>
                </a:lnTo>
                <a:lnTo>
                  <a:pt x="25" y="1518"/>
                </a:lnTo>
                <a:lnTo>
                  <a:pt x="37" y="1502"/>
                </a:lnTo>
                <a:lnTo>
                  <a:pt x="52" y="1489"/>
                </a:lnTo>
                <a:lnTo>
                  <a:pt x="70" y="1480"/>
                </a:lnTo>
                <a:lnTo>
                  <a:pt x="91" y="1473"/>
                </a:lnTo>
                <a:lnTo>
                  <a:pt x="115" y="1472"/>
                </a:lnTo>
                <a:lnTo>
                  <a:pt x="165" y="1469"/>
                </a:lnTo>
                <a:lnTo>
                  <a:pt x="215" y="1461"/>
                </a:lnTo>
                <a:lnTo>
                  <a:pt x="263" y="1447"/>
                </a:lnTo>
                <a:lnTo>
                  <a:pt x="307" y="1430"/>
                </a:lnTo>
                <a:lnTo>
                  <a:pt x="349" y="1407"/>
                </a:lnTo>
                <a:lnTo>
                  <a:pt x="388" y="1380"/>
                </a:lnTo>
                <a:lnTo>
                  <a:pt x="422" y="1349"/>
                </a:lnTo>
                <a:lnTo>
                  <a:pt x="453" y="1314"/>
                </a:lnTo>
                <a:lnTo>
                  <a:pt x="479" y="1275"/>
                </a:lnTo>
                <a:lnTo>
                  <a:pt x="500" y="1234"/>
                </a:lnTo>
                <a:lnTo>
                  <a:pt x="514" y="1192"/>
                </a:lnTo>
                <a:lnTo>
                  <a:pt x="525" y="1149"/>
                </a:lnTo>
                <a:lnTo>
                  <a:pt x="529" y="1106"/>
                </a:lnTo>
                <a:lnTo>
                  <a:pt x="529" y="1062"/>
                </a:lnTo>
                <a:lnTo>
                  <a:pt x="525" y="1020"/>
                </a:lnTo>
                <a:lnTo>
                  <a:pt x="515" y="977"/>
                </a:lnTo>
                <a:lnTo>
                  <a:pt x="501" y="937"/>
                </a:lnTo>
                <a:lnTo>
                  <a:pt x="483" y="897"/>
                </a:lnTo>
                <a:lnTo>
                  <a:pt x="459" y="860"/>
                </a:lnTo>
                <a:lnTo>
                  <a:pt x="432" y="825"/>
                </a:lnTo>
                <a:lnTo>
                  <a:pt x="401" y="793"/>
                </a:lnTo>
                <a:lnTo>
                  <a:pt x="387" y="777"/>
                </a:lnTo>
                <a:lnTo>
                  <a:pt x="376" y="759"/>
                </a:lnTo>
                <a:lnTo>
                  <a:pt x="371" y="739"/>
                </a:lnTo>
                <a:lnTo>
                  <a:pt x="368" y="719"/>
                </a:lnTo>
                <a:lnTo>
                  <a:pt x="372" y="697"/>
                </a:lnTo>
                <a:lnTo>
                  <a:pt x="378" y="678"/>
                </a:lnTo>
                <a:lnTo>
                  <a:pt x="390" y="660"/>
                </a:lnTo>
                <a:lnTo>
                  <a:pt x="456" y="583"/>
                </a:lnTo>
                <a:lnTo>
                  <a:pt x="525" y="510"/>
                </a:lnTo>
                <a:lnTo>
                  <a:pt x="600" y="442"/>
                </a:lnTo>
                <a:lnTo>
                  <a:pt x="677" y="377"/>
                </a:lnTo>
                <a:lnTo>
                  <a:pt x="696" y="366"/>
                </a:lnTo>
                <a:lnTo>
                  <a:pt x="715" y="359"/>
                </a:lnTo>
                <a:lnTo>
                  <a:pt x="736" y="357"/>
                </a:lnTo>
                <a:lnTo>
                  <a:pt x="756" y="359"/>
                </a:lnTo>
                <a:lnTo>
                  <a:pt x="776" y="364"/>
                </a:lnTo>
                <a:lnTo>
                  <a:pt x="794" y="374"/>
                </a:lnTo>
                <a:lnTo>
                  <a:pt x="810" y="389"/>
                </a:lnTo>
                <a:lnTo>
                  <a:pt x="842" y="418"/>
                </a:lnTo>
                <a:lnTo>
                  <a:pt x="876" y="444"/>
                </a:lnTo>
                <a:lnTo>
                  <a:pt x="913" y="466"/>
                </a:lnTo>
                <a:lnTo>
                  <a:pt x="953" y="485"/>
                </a:lnTo>
                <a:lnTo>
                  <a:pt x="994" y="499"/>
                </a:lnTo>
                <a:lnTo>
                  <a:pt x="1037" y="508"/>
                </a:lnTo>
                <a:lnTo>
                  <a:pt x="1080" y="514"/>
                </a:lnTo>
                <a:lnTo>
                  <a:pt x="1124" y="514"/>
                </a:lnTo>
                <a:lnTo>
                  <a:pt x="1167" y="510"/>
                </a:lnTo>
                <a:lnTo>
                  <a:pt x="1209" y="502"/>
                </a:lnTo>
                <a:lnTo>
                  <a:pt x="1250" y="488"/>
                </a:lnTo>
                <a:lnTo>
                  <a:pt x="1293" y="467"/>
                </a:lnTo>
                <a:lnTo>
                  <a:pt x="1333" y="441"/>
                </a:lnTo>
                <a:lnTo>
                  <a:pt x="1370" y="410"/>
                </a:lnTo>
                <a:lnTo>
                  <a:pt x="1402" y="376"/>
                </a:lnTo>
                <a:lnTo>
                  <a:pt x="1429" y="338"/>
                </a:lnTo>
                <a:lnTo>
                  <a:pt x="1453" y="298"/>
                </a:lnTo>
                <a:lnTo>
                  <a:pt x="1472" y="254"/>
                </a:lnTo>
                <a:lnTo>
                  <a:pt x="1483" y="207"/>
                </a:lnTo>
                <a:lnTo>
                  <a:pt x="1491" y="160"/>
                </a:lnTo>
                <a:lnTo>
                  <a:pt x="1492" y="112"/>
                </a:lnTo>
                <a:lnTo>
                  <a:pt x="1495" y="87"/>
                </a:lnTo>
                <a:lnTo>
                  <a:pt x="1503" y="64"/>
                </a:lnTo>
                <a:lnTo>
                  <a:pt x="1517" y="44"/>
                </a:lnTo>
                <a:lnTo>
                  <a:pt x="1534" y="28"/>
                </a:lnTo>
                <a:lnTo>
                  <a:pt x="1556" y="17"/>
                </a:lnTo>
                <a:lnTo>
                  <a:pt x="1581" y="11"/>
                </a:lnTo>
                <a:lnTo>
                  <a:pt x="1680" y="3"/>
                </a:lnTo>
                <a:lnTo>
                  <a:pt x="17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9D5313C5-EB8F-4E49-B8C9-88F3D44AE9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25496" y="4777220"/>
            <a:ext cx="923380" cy="705732"/>
            <a:chOff x="1464" y="891"/>
            <a:chExt cx="2829" cy="2533"/>
          </a:xfrm>
          <a:solidFill>
            <a:schemeClr val="bg1"/>
          </a:solidFill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66482F48-7B59-4D41-A3BA-C3B38894E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xmlns="" id="{0D0D1BF7-E096-D042-BA30-8A980925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9EC2C544-B23B-8943-A0E4-6C0E8FDD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xmlns="" id="{1E43B013-665C-7446-BDB8-6B4E6689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xmlns="" id="{70738DC0-EF33-F34B-8271-5B4277FEF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xmlns="" id="{41FDC9C0-F909-514E-8031-3F7669987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xmlns="" id="{F766FFEC-6B54-E141-B521-359D26B9C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3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1CFBD983-D37B-4DC3-B6CA-B4FF3CD6F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40" y="6433109"/>
            <a:ext cx="1343891" cy="234806"/>
          </a:xfrm>
          <a:prstGeom prst="rect">
            <a:avLst/>
          </a:prstGeom>
        </p:spPr>
      </p:pic>
      <p:pic>
        <p:nvPicPr>
          <p:cNvPr id="3" name="Billede 16">
            <a:extLst>
              <a:ext uri="{FF2B5EF4-FFF2-40B4-BE49-F238E27FC236}">
                <a16:creationId xmlns:a16="http://schemas.microsoft.com/office/drawing/2014/main" xmlns="" id="{2F924BD1-8D16-42DB-BEB7-72501F901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460" y="6235074"/>
            <a:ext cx="1830851" cy="60217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AA95F818-E2C4-2E48-8F20-D646F5C0E178}"/>
              </a:ext>
            </a:extLst>
          </p:cNvPr>
          <p:cNvSpPr txBox="1">
            <a:spLocks/>
          </p:cNvSpPr>
          <p:nvPr/>
        </p:nvSpPr>
        <p:spPr>
          <a:xfrm>
            <a:off x="1148560" y="1369401"/>
            <a:ext cx="10515600" cy="922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200" dirty="0">
              <a:solidFill>
                <a:srgbClr val="008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A437E2-8448-423C-977F-F5D69273969D}"/>
              </a:ext>
            </a:extLst>
          </p:cNvPr>
          <p:cNvSpPr txBox="1">
            <a:spLocks/>
          </p:cNvSpPr>
          <p:nvPr/>
        </p:nvSpPr>
        <p:spPr>
          <a:xfrm>
            <a:off x="2485886" y="302721"/>
            <a:ext cx="8862557" cy="629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kern="0" cap="all" dirty="0" err="1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Граничний</a:t>
            </a:r>
            <a:r>
              <a:rPr lang="ru-RU" sz="2400" kern="0" cap="all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ru-RU" sz="2400" kern="0" cap="all" dirty="0" err="1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рівень</a:t>
            </a:r>
            <a:r>
              <a:rPr lang="ru-RU" sz="2400" kern="0" cap="all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гранту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9D467B2F-526E-42C5-A81C-4B5A63994F9B}"/>
              </a:ext>
            </a:extLst>
          </p:cNvPr>
          <p:cNvSpPr/>
          <p:nvPr/>
        </p:nvSpPr>
        <p:spPr>
          <a:xfrm>
            <a:off x="527840" y="971056"/>
            <a:ext cx="11136320" cy="65592"/>
          </a:xfrm>
          <a:prstGeom prst="rect">
            <a:avLst/>
          </a:prstGeom>
          <a:solidFill>
            <a:srgbClr val="002F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9" name="Прямокутник: округлені кути 3">
            <a:extLst>
              <a:ext uri="{FF2B5EF4-FFF2-40B4-BE49-F238E27FC236}">
                <a16:creationId xmlns:a16="http://schemas.microsoft.com/office/drawing/2014/main" xmlns="" id="{B0AE687B-A12A-470F-838F-BCA34D653D78}"/>
              </a:ext>
            </a:extLst>
          </p:cNvPr>
          <p:cNvSpPr/>
          <p:nvPr/>
        </p:nvSpPr>
        <p:spPr>
          <a:xfrm>
            <a:off x="2203583" y="1055634"/>
            <a:ext cx="3861893" cy="768899"/>
          </a:xfrm>
          <a:prstGeom prst="roundRect">
            <a:avLst/>
          </a:prstGeom>
          <a:solidFill>
            <a:srgbClr val="6CC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uk-UA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F436CE-EFB0-4033-A9CA-8C53FD846E6D}"/>
              </a:ext>
            </a:extLst>
          </p:cNvPr>
          <p:cNvSpPr txBox="1"/>
          <p:nvPr/>
        </p:nvSpPr>
        <p:spPr>
          <a:xfrm>
            <a:off x="2544896" y="1177066"/>
            <a:ext cx="33611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uk-UA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Енергоаудит/Сертифікація енергетичної ефективності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B259A6-986E-494E-B429-C9D13C520FC2}"/>
              </a:ext>
            </a:extLst>
          </p:cNvPr>
          <p:cNvSpPr txBox="1"/>
          <p:nvPr/>
        </p:nvSpPr>
        <p:spPr>
          <a:xfrm>
            <a:off x="6907019" y="1701562"/>
            <a:ext cx="152122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uk-UA" sz="2800" dirty="0">
                <a:solidFill>
                  <a:srgbClr val="40404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до 70%</a:t>
            </a:r>
            <a:endParaRPr lang="en-US" sz="2800" dirty="0">
              <a:solidFill>
                <a:srgbClr val="40404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C6AEB0-C235-4298-9778-25883888B601}"/>
              </a:ext>
            </a:extLst>
          </p:cNvPr>
          <p:cNvSpPr txBox="1"/>
          <p:nvPr/>
        </p:nvSpPr>
        <p:spPr>
          <a:xfrm>
            <a:off x="6956355" y="3230913"/>
            <a:ext cx="3630855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uk-UA" sz="2800" dirty="0">
                <a:solidFill>
                  <a:srgbClr val="40404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 – 40 (60*)%</a:t>
            </a:r>
          </a:p>
          <a:p>
            <a:pPr defTabSz="914400"/>
            <a:r>
              <a:rPr lang="uk-UA" sz="2800" dirty="0">
                <a:solidFill>
                  <a:srgbClr val="40404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Б – 50 (70*)(70**)%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4FF27-2AE0-45E5-BB5D-B6B3E0990146}"/>
              </a:ext>
            </a:extLst>
          </p:cNvPr>
          <p:cNvSpPr txBox="1"/>
          <p:nvPr/>
        </p:nvSpPr>
        <p:spPr>
          <a:xfrm>
            <a:off x="6956355" y="5241853"/>
            <a:ext cx="165424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uk-UA" sz="2800" dirty="0">
                <a:solidFill>
                  <a:srgbClr val="40404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до 70%</a:t>
            </a:r>
            <a:endParaRPr lang="en-US" sz="2800" dirty="0">
              <a:solidFill>
                <a:srgbClr val="40404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6D1C2A06-B8DC-4CB2-B219-24C36F3414D8}"/>
              </a:ext>
            </a:extLst>
          </p:cNvPr>
          <p:cNvSpPr/>
          <p:nvPr/>
        </p:nvSpPr>
        <p:spPr>
          <a:xfrm>
            <a:off x="2213352" y="1976833"/>
            <a:ext cx="3861893" cy="768899"/>
          </a:xfrm>
          <a:prstGeom prst="roundRect">
            <a:avLst/>
          </a:prstGeom>
          <a:solidFill>
            <a:srgbClr val="6CC0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Розробка проектної документації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A619F728-18AA-46F7-9A3A-56B2870B49A6}"/>
              </a:ext>
            </a:extLst>
          </p:cNvPr>
          <p:cNvSpPr/>
          <p:nvPr/>
        </p:nvSpPr>
        <p:spPr>
          <a:xfrm>
            <a:off x="6850912" y="6021584"/>
            <a:ext cx="534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k-UA" b="1" dirty="0">
                <a:solidFill>
                  <a:srgbClr val="40404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* Для перших 500 заявок</a:t>
            </a:r>
          </a:p>
          <a:p>
            <a:pPr defTabSz="914400"/>
            <a:r>
              <a:rPr lang="uk-UA" b="1" dirty="0">
                <a:solidFill>
                  <a:srgbClr val="40404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**Для будинків де більше 50% субсидіантів</a:t>
            </a:r>
          </a:p>
        </p:txBody>
      </p:sp>
      <p:sp>
        <p:nvSpPr>
          <p:cNvPr id="16" name="Прямокутник: округлені кути 13">
            <a:extLst>
              <a:ext uri="{FF2B5EF4-FFF2-40B4-BE49-F238E27FC236}">
                <a16:creationId xmlns:a16="http://schemas.microsoft.com/office/drawing/2014/main" xmlns="" id="{D951717A-3006-497C-940D-41A65C6F5313}"/>
              </a:ext>
            </a:extLst>
          </p:cNvPr>
          <p:cNvSpPr/>
          <p:nvPr/>
        </p:nvSpPr>
        <p:spPr>
          <a:xfrm>
            <a:off x="2203371" y="2940084"/>
            <a:ext cx="3861893" cy="768899"/>
          </a:xfrm>
          <a:prstGeom prst="roundRect">
            <a:avLst/>
          </a:prstGeom>
          <a:solidFill>
            <a:srgbClr val="FFD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з ЕЕ</a:t>
            </a:r>
          </a:p>
        </p:txBody>
      </p:sp>
      <p:sp>
        <p:nvSpPr>
          <p:cNvPr id="17" name="Прямокутник: округлені кути 14">
            <a:extLst>
              <a:ext uri="{FF2B5EF4-FFF2-40B4-BE49-F238E27FC236}">
                <a16:creationId xmlns:a16="http://schemas.microsoft.com/office/drawing/2014/main" xmlns="" id="{D5C743BC-4ACB-4244-B635-ED36A0FB1B8D}"/>
              </a:ext>
            </a:extLst>
          </p:cNvPr>
          <p:cNvSpPr/>
          <p:nvPr/>
        </p:nvSpPr>
        <p:spPr>
          <a:xfrm>
            <a:off x="2213352" y="3782421"/>
            <a:ext cx="3861893" cy="768899"/>
          </a:xfrm>
          <a:prstGeom prst="roundRect">
            <a:avLst/>
          </a:prstGeom>
          <a:solidFill>
            <a:srgbClr val="FFD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Технічний та авторський нагляд</a:t>
            </a:r>
          </a:p>
        </p:txBody>
      </p:sp>
      <p:sp>
        <p:nvSpPr>
          <p:cNvPr id="18" name="Прямокутник: округлені кути 15">
            <a:extLst>
              <a:ext uri="{FF2B5EF4-FFF2-40B4-BE49-F238E27FC236}">
                <a16:creationId xmlns:a16="http://schemas.microsoft.com/office/drawing/2014/main" xmlns="" id="{1782A59D-B835-4688-8D09-DF8782A38C81}"/>
              </a:ext>
            </a:extLst>
          </p:cNvPr>
          <p:cNvSpPr/>
          <p:nvPr/>
        </p:nvSpPr>
        <p:spPr>
          <a:xfrm>
            <a:off x="2213352" y="4770260"/>
            <a:ext cx="3861893" cy="768899"/>
          </a:xfrm>
          <a:prstGeom prst="roundRect">
            <a:avLst/>
          </a:prstGeom>
          <a:solidFill>
            <a:srgbClr val="0082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Сертифікація ЕЕ будівлі</a:t>
            </a:r>
          </a:p>
        </p:txBody>
      </p:sp>
      <p:sp>
        <p:nvSpPr>
          <p:cNvPr id="19" name="Прямокутник: округлені кути 16">
            <a:extLst>
              <a:ext uri="{FF2B5EF4-FFF2-40B4-BE49-F238E27FC236}">
                <a16:creationId xmlns:a16="http://schemas.microsoft.com/office/drawing/2014/main" xmlns="" id="{BC007D22-B8FA-4945-AA62-7E364324DFF8}"/>
              </a:ext>
            </a:extLst>
          </p:cNvPr>
          <p:cNvSpPr/>
          <p:nvPr/>
        </p:nvSpPr>
        <p:spPr>
          <a:xfrm>
            <a:off x="2203372" y="5627667"/>
            <a:ext cx="3861893" cy="768899"/>
          </a:xfrm>
          <a:prstGeom prst="roundRect">
            <a:avLst/>
          </a:prstGeom>
          <a:solidFill>
            <a:srgbClr val="0082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uk-UA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Обстеження інженерних систем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928149E1-67D8-40D2-BDFC-BB766F005F50}"/>
              </a:ext>
            </a:extLst>
          </p:cNvPr>
          <p:cNvCxnSpPr/>
          <p:nvPr/>
        </p:nvCxnSpPr>
        <p:spPr>
          <a:xfrm>
            <a:off x="563471" y="2835567"/>
            <a:ext cx="10685213" cy="0"/>
          </a:xfrm>
          <a:prstGeom prst="line">
            <a:avLst/>
          </a:prstGeom>
          <a:ln w="95250" cmpd="sng">
            <a:solidFill>
              <a:srgbClr val="6CC04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76C2796C-1C05-4E84-915F-FC4CF1CCDA8C}"/>
              </a:ext>
            </a:extLst>
          </p:cNvPr>
          <p:cNvCxnSpPr/>
          <p:nvPr/>
        </p:nvCxnSpPr>
        <p:spPr>
          <a:xfrm>
            <a:off x="536972" y="4696821"/>
            <a:ext cx="10685213" cy="0"/>
          </a:xfrm>
          <a:prstGeom prst="line">
            <a:avLst/>
          </a:prstGeom>
          <a:ln w="95250" cmpd="sng">
            <a:solidFill>
              <a:srgbClr val="6CC04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14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1CFBD983-D37B-4DC3-B6CA-B4FF3CD6F8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41" y="6301353"/>
            <a:ext cx="1343891" cy="234806"/>
          </a:xfrm>
          <a:prstGeom prst="rect">
            <a:avLst/>
          </a:prstGeom>
        </p:spPr>
      </p:pic>
      <p:pic>
        <p:nvPicPr>
          <p:cNvPr id="3" name="Billede 16">
            <a:extLst>
              <a:ext uri="{FF2B5EF4-FFF2-40B4-BE49-F238E27FC236}">
                <a16:creationId xmlns:a16="http://schemas.microsoft.com/office/drawing/2014/main" xmlns="" id="{2F924BD1-8D16-42DB-BEB7-72501F901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332" y="6070613"/>
            <a:ext cx="1830851" cy="60217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AA95F818-E2C4-2E48-8F20-D646F5C0E178}"/>
              </a:ext>
            </a:extLst>
          </p:cNvPr>
          <p:cNvSpPr txBox="1">
            <a:spLocks/>
          </p:cNvSpPr>
          <p:nvPr/>
        </p:nvSpPr>
        <p:spPr>
          <a:xfrm>
            <a:off x="1148560" y="1369401"/>
            <a:ext cx="10515600" cy="922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200" dirty="0">
              <a:solidFill>
                <a:srgbClr val="008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A437E2-8448-423C-977F-F5D69273969D}"/>
              </a:ext>
            </a:extLst>
          </p:cNvPr>
          <p:cNvSpPr txBox="1">
            <a:spLocks/>
          </p:cNvSpPr>
          <p:nvPr/>
        </p:nvSpPr>
        <p:spPr>
          <a:xfrm>
            <a:off x="1975081" y="302721"/>
            <a:ext cx="8862557" cy="629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kern="0" cap="all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Пакет «Легкий» (А)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9D467B2F-526E-42C5-A81C-4B5A63994F9B}"/>
              </a:ext>
            </a:extLst>
          </p:cNvPr>
          <p:cNvSpPr/>
          <p:nvPr/>
        </p:nvSpPr>
        <p:spPr>
          <a:xfrm>
            <a:off x="527840" y="766340"/>
            <a:ext cx="11136320" cy="65592"/>
          </a:xfrm>
          <a:prstGeom prst="rect">
            <a:avLst/>
          </a:prstGeom>
          <a:solidFill>
            <a:srgbClr val="002F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527840" y="924573"/>
          <a:ext cx="11136320" cy="514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1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Обов</a:t>
                      </a:r>
                      <a:r>
                        <a:rPr lang="uk-UA" dirty="0"/>
                        <a:t>’</a:t>
                      </a:r>
                      <a:r>
                        <a:rPr lang="uk-UA" dirty="0" err="1"/>
                        <a:t>язкові</a:t>
                      </a:r>
                      <a:r>
                        <a:rPr lang="uk-UA" dirty="0"/>
                        <a:t> заходи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Додаткові заходи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1.Встановлення вузла комерційного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облік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теплової енергії</a:t>
                      </a: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1.Модернізація системи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гарячого водопостачання</a:t>
                      </a:r>
                      <a:endParaRPr lang="uk-UA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2.Встановлення або модернізація індивідуального теплового пункту (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ІТП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2.Встановлення вузлів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розподільного облік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теплової енергії на потреби опалення або/та приладів –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розподілювачі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теплової енергії у </a:t>
                      </a:r>
                      <a:r>
                        <a:rPr lang="uk-UA" sz="1300" b="0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квартирах</a:t>
                      </a:r>
                      <a:endParaRPr lang="uk-UA" sz="1300" b="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3.Заміна або модернізація </a:t>
                      </a:r>
                      <a:r>
                        <a:rPr lang="uk-UA" sz="1300" b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загальнобудинкового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котла 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або/та допоміжного обладнання (наприклад, насосів, систем автоматичного регулювання тощо)</a:t>
                      </a: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3.Встановлення автоматичних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регуляторів температури 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повітря у приміщеннях на опалювальних приладах водяної системи опалення у </a:t>
                      </a:r>
                      <a:r>
                        <a:rPr lang="uk-UA" sz="1300" b="0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квартирах або/та у приміщеннях 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(місцях) загального користування будівлі</a:t>
                      </a:r>
                      <a:endParaRPr lang="uk-UA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4.Теплоізоляція або/та заміна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трубопроводів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системи внутрішнього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теплопостачання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неопалювальних приміщеннях</a:t>
                      </a: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4.Заміна або/та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теплоізоляція трубопроводів 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 опалення або/та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приладів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водяної системи опалення у </a:t>
                      </a:r>
                      <a:r>
                        <a:rPr lang="uk-UA" sz="1300" b="0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приміщеннях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(місцях) загального користування будівлі</a:t>
                      </a:r>
                      <a:endParaRPr lang="uk-UA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5.Теплоізоляція або/та заміна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трубопроводів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системи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гарячого водопостачання 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неопалювальних приміщеннях</a:t>
                      </a: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b="0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5.Заміна або ремонт </a:t>
                      </a:r>
                      <a:r>
                        <a:rPr lang="uk-UA" sz="1300" b="1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блоків віконних </a:t>
                      </a:r>
                      <a:r>
                        <a:rPr lang="uk-UA" sz="1300" b="0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або/та </a:t>
                      </a:r>
                      <a:r>
                        <a:rPr lang="uk-UA" sz="1300" b="1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блоків балконних </a:t>
                      </a:r>
                      <a:r>
                        <a:rPr lang="uk-UA" sz="1300" b="0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дверних у </a:t>
                      </a:r>
                      <a:r>
                        <a:rPr lang="uk-UA" sz="1300" b="0" i="1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приміщеннях</a:t>
                      </a:r>
                      <a:r>
                        <a:rPr lang="uk-UA" sz="1300" b="0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(місцях) загального користування будівлі</a:t>
                      </a:r>
                      <a:endParaRPr lang="uk-UA" sz="1300" b="0" noProof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6.Гідравлічне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балансування</a:t>
                      </a:r>
                      <a:r>
                        <a:rPr lang="uk-UA" sz="13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системи опалення шляхом встановлення автоматичних (балансувальних) клапанів</a:t>
                      </a: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6.Заміна або ремонт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зовнішніх дверей 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або/та облаштування тамбурів зовнішнього входу</a:t>
                      </a:r>
                      <a:endParaRPr lang="uk-UA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7.Комплекс робіт із модернізації та облаштування системи </a:t>
                      </a:r>
                      <a:r>
                        <a:rPr lang="uk-UA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освітлення</a:t>
                      </a:r>
                      <a:r>
                        <a:rPr lang="uk-UA" sz="13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приміщеннях (місцях) загального користування будівлі</a:t>
                      </a:r>
                      <a:endParaRPr lang="uk-UA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b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8. Комплекс робіт із </a:t>
                      </a:r>
                      <a:r>
                        <a:rPr lang="uk-UA" sz="13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теплоізоляції </a:t>
                      </a:r>
                      <a:r>
                        <a:rPr lang="uk-UA" sz="1300" b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 улаштування опалювальних та неопалювальних горищ (</a:t>
                      </a:r>
                      <a:r>
                        <a:rPr lang="uk-UA" sz="13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технічних поверхів) та дахів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735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527840" y="1144692"/>
          <a:ext cx="11136320" cy="540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1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7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Обов</a:t>
                      </a:r>
                      <a:r>
                        <a:rPr lang="uk-UA" sz="1200" dirty="0"/>
                        <a:t>’</a:t>
                      </a:r>
                      <a:r>
                        <a:rPr lang="uk-UA" sz="1200" dirty="0" err="1"/>
                        <a:t>язкові</a:t>
                      </a:r>
                      <a:r>
                        <a:rPr lang="uk-UA" sz="1200" dirty="0"/>
                        <a:t> заходи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Додаткові заходи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Всі обов'язкові заходи з Пакету заходів «А»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 робіт із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теплоізоляції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улаштування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зовнішніх стін нижче рівня ґрунту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 робіт із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теплоізоляції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улаштування </a:t>
                      </a:r>
                      <a:r>
                        <a:rPr lang="uk-UA" sz="1200" u="none" strike="noStrike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стін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Модернізація системи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гарячого водопостачання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 робіт із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теплоізоляції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улаштування опалювальних та неопалювальних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горищ (технічних поверхів) та дахів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Заміна або/та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теплоізоляція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трубопроводів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системи опалення або/та приладів водяної системи опалення у </a:t>
                      </a:r>
                      <a:r>
                        <a:rPr lang="uk-UA" sz="1200" i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приміщеннях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(місцях) загального користування будівлі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 робіт із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теплоізоляції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улаштування плит перекриття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підвалу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Заміна або/та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теплоізоляція трубопроводів 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 опалення або/та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приладів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водяної системи опалення у </a:t>
                      </a:r>
                      <a:r>
                        <a:rPr lang="uk-UA" sz="1200" i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квартирах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Заміна або ремонт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зовнішніх дверей 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або/та облаштування тамбурів зовнішнього входу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Встановлення вузлів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розподільного обліку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теплової енергії на потреби опалення або/та приладів -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розподілювачів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теплової енергії у </a:t>
                      </a:r>
                      <a:r>
                        <a:rPr lang="uk-UA" sz="1200" i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квартирах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Заміна або ремонт </a:t>
                      </a:r>
                      <a:r>
                        <a:rPr lang="uk-UA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блоків віконних </a:t>
                      </a:r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або/та </a:t>
                      </a:r>
                      <a:r>
                        <a:rPr lang="uk-UA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блоків балконних </a:t>
                      </a:r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дверних у приміщеннях (місцях) загального користування будівлі</a:t>
                      </a:r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Встановлення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автоматичних регуляторів температури 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повітря у приміщеннях на опалювальних приладах водяної системи опалення у </a:t>
                      </a:r>
                      <a:r>
                        <a:rPr lang="uk-UA" sz="1200" i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квартирах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або/та у </a:t>
                      </a:r>
                      <a:r>
                        <a:rPr lang="uk-UA" sz="1200" i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приміщеннях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(місцях) загального користування будівлі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Заміна або ремонт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блоків віконних 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або/та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блоків балконних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дверних у </a:t>
                      </a:r>
                      <a:r>
                        <a:rPr lang="uk-UA" sz="1200" i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квартирах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утеплення і скління наявних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балконів і лоджій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Комплекс робіт із модернізації та облаштування системи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освітлення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приміщеннях (місцях) загального користування будівлі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Комплекс робіт із модернізації та облаштування системи </a:t>
                      </a:r>
                      <a:r>
                        <a:rPr lang="uk-UA" sz="12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вентиляції</a:t>
                      </a:r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зі встановленням рекуператорів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2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 типи </a:t>
                      </a:r>
                      <a:r>
                        <a:rPr lang="uk-UA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модернізації</a:t>
                      </a:r>
                      <a:r>
                        <a:rPr lang="uk-UA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системи внутрішнього </a:t>
                      </a:r>
                      <a:r>
                        <a:rPr lang="uk-UA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теплопостачання</a:t>
                      </a:r>
                      <a:endParaRPr lang="uk-UA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Billede 16">
            <a:extLst>
              <a:ext uri="{FF2B5EF4-FFF2-40B4-BE49-F238E27FC236}">
                <a16:creationId xmlns:a16="http://schemas.microsoft.com/office/drawing/2014/main" xmlns="" id="{2F924BD1-8D16-42DB-BEB7-72501F901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332" y="6070613"/>
            <a:ext cx="1830851" cy="60217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AA95F818-E2C4-2E48-8F20-D646F5C0E178}"/>
              </a:ext>
            </a:extLst>
          </p:cNvPr>
          <p:cNvSpPr txBox="1">
            <a:spLocks/>
          </p:cNvSpPr>
          <p:nvPr/>
        </p:nvSpPr>
        <p:spPr>
          <a:xfrm>
            <a:off x="1148560" y="1369401"/>
            <a:ext cx="10515600" cy="9226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3200" dirty="0">
              <a:solidFill>
                <a:srgbClr val="008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EA437E2-8448-423C-977F-F5D69273969D}"/>
              </a:ext>
            </a:extLst>
          </p:cNvPr>
          <p:cNvSpPr txBox="1">
            <a:spLocks/>
          </p:cNvSpPr>
          <p:nvPr/>
        </p:nvSpPr>
        <p:spPr>
          <a:xfrm>
            <a:off x="1975081" y="302721"/>
            <a:ext cx="8862557" cy="6295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kern="0" cap="all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Пакет «</a:t>
            </a:r>
            <a:r>
              <a:rPr lang="ru-RU" sz="2400" kern="0" cap="all" dirty="0" err="1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комплексний</a:t>
            </a:r>
            <a:r>
              <a:rPr lang="ru-RU" sz="2400" kern="0" cap="all" dirty="0">
                <a:solidFill>
                  <a:srgbClr val="00206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» (б)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9D467B2F-526E-42C5-A81C-4B5A63994F9B}"/>
              </a:ext>
            </a:extLst>
          </p:cNvPr>
          <p:cNvSpPr/>
          <p:nvPr/>
        </p:nvSpPr>
        <p:spPr>
          <a:xfrm>
            <a:off x="527840" y="971056"/>
            <a:ext cx="11136320" cy="65592"/>
          </a:xfrm>
          <a:prstGeom prst="rect">
            <a:avLst/>
          </a:prstGeom>
          <a:solidFill>
            <a:srgbClr val="002F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1CFBD983-D37B-4DC3-B6CA-B4FF3CD6F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41" y="6301353"/>
            <a:ext cx="1343891" cy="2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01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3435" y="227202"/>
            <a:ext cx="9148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sz="3200" dirty="0">
                <a:latin typeface="+mj-lt"/>
              </a:rPr>
              <a:t>Етапи реалізації Проекти</a:t>
            </a:r>
            <a:endParaRPr lang="uk-UA" altLang="ru-RU" sz="1800" kern="0" dirty="0">
              <a:latin typeface="+mj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19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xmlns="" id="{37EF0AC2-49EB-F640-9065-8656EFD84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3662816">
            <a:off x="3097543" y="4505440"/>
            <a:ext cx="1204642" cy="1204642"/>
          </a:xfrm>
          <a:prstGeom prst="rect">
            <a:avLst/>
          </a:prstGeom>
        </p:spPr>
      </p:pic>
      <p:sp>
        <p:nvSpPr>
          <p:cNvPr id="6" name="Прямоугольник 13">
            <a:extLst>
              <a:ext uri="{FF2B5EF4-FFF2-40B4-BE49-F238E27FC236}">
                <a16:creationId xmlns:a16="http://schemas.microsoft.com/office/drawing/2014/main" xmlns="" id="{69654A5C-C81C-B84E-9499-32DDB152653A}"/>
              </a:ext>
            </a:extLst>
          </p:cNvPr>
          <p:cNvSpPr/>
          <p:nvPr/>
        </p:nvSpPr>
        <p:spPr>
          <a:xfrm>
            <a:off x="1052043" y="1576399"/>
            <a:ext cx="10837219" cy="2292730"/>
          </a:xfrm>
          <a:custGeom>
            <a:avLst/>
            <a:gdLst>
              <a:gd name="connsiteX0" fmla="*/ 0 w 9856323"/>
              <a:gd name="connsiteY0" fmla="*/ 0 h 2250475"/>
              <a:gd name="connsiteX1" fmla="*/ 9856323 w 9856323"/>
              <a:gd name="connsiteY1" fmla="*/ 0 h 2250475"/>
              <a:gd name="connsiteX2" fmla="*/ 9856323 w 9856323"/>
              <a:gd name="connsiteY2" fmla="*/ 2250475 h 2250475"/>
              <a:gd name="connsiteX3" fmla="*/ 0 w 9856323"/>
              <a:gd name="connsiteY3" fmla="*/ 2250475 h 2250475"/>
              <a:gd name="connsiteX4" fmla="*/ 0 w 9856323"/>
              <a:gd name="connsiteY4" fmla="*/ 0 h 2250475"/>
              <a:gd name="connsiteX0" fmla="*/ 13061 w 9869384"/>
              <a:gd name="connsiteY0" fmla="*/ 0 h 2250475"/>
              <a:gd name="connsiteX1" fmla="*/ 9869384 w 9869384"/>
              <a:gd name="connsiteY1" fmla="*/ 0 h 2250475"/>
              <a:gd name="connsiteX2" fmla="*/ 9869384 w 9869384"/>
              <a:gd name="connsiteY2" fmla="*/ 2250475 h 2250475"/>
              <a:gd name="connsiteX3" fmla="*/ 13061 w 9869384"/>
              <a:gd name="connsiteY3" fmla="*/ 2250475 h 2250475"/>
              <a:gd name="connsiteX4" fmla="*/ 0 w 9869384"/>
              <a:gd name="connsiteY4" fmla="*/ 1658600 h 2250475"/>
              <a:gd name="connsiteX5" fmla="*/ 13061 w 9869384"/>
              <a:gd name="connsiteY5" fmla="*/ 0 h 2250475"/>
              <a:gd name="connsiteX0" fmla="*/ 0 w 9856323"/>
              <a:gd name="connsiteY0" fmla="*/ 0 h 2250475"/>
              <a:gd name="connsiteX1" fmla="*/ 9856323 w 9856323"/>
              <a:gd name="connsiteY1" fmla="*/ 0 h 2250475"/>
              <a:gd name="connsiteX2" fmla="*/ 9856323 w 9856323"/>
              <a:gd name="connsiteY2" fmla="*/ 2250475 h 2250475"/>
              <a:gd name="connsiteX3" fmla="*/ 0 w 9856323"/>
              <a:gd name="connsiteY3" fmla="*/ 2250475 h 2250475"/>
              <a:gd name="connsiteX4" fmla="*/ 0 w 9856323"/>
              <a:gd name="connsiteY4" fmla="*/ 0 h 2250475"/>
              <a:gd name="connsiteX0" fmla="*/ 13061 w 9869384"/>
              <a:gd name="connsiteY0" fmla="*/ 0 h 2250475"/>
              <a:gd name="connsiteX1" fmla="*/ 9869384 w 9869384"/>
              <a:gd name="connsiteY1" fmla="*/ 0 h 2250475"/>
              <a:gd name="connsiteX2" fmla="*/ 9869384 w 9869384"/>
              <a:gd name="connsiteY2" fmla="*/ 2250475 h 2250475"/>
              <a:gd name="connsiteX3" fmla="*/ 13061 w 9869384"/>
              <a:gd name="connsiteY3" fmla="*/ 2250475 h 2250475"/>
              <a:gd name="connsiteX4" fmla="*/ 0 w 9869384"/>
              <a:gd name="connsiteY4" fmla="*/ 1480470 h 2250475"/>
              <a:gd name="connsiteX5" fmla="*/ 13061 w 9869384"/>
              <a:gd name="connsiteY5" fmla="*/ 0 h 2250475"/>
              <a:gd name="connsiteX0" fmla="*/ 351790 w 10208113"/>
              <a:gd name="connsiteY0" fmla="*/ 0 h 2250475"/>
              <a:gd name="connsiteX1" fmla="*/ 10208113 w 10208113"/>
              <a:gd name="connsiteY1" fmla="*/ 0 h 2250475"/>
              <a:gd name="connsiteX2" fmla="*/ 10208113 w 10208113"/>
              <a:gd name="connsiteY2" fmla="*/ 2250475 h 2250475"/>
              <a:gd name="connsiteX3" fmla="*/ 351790 w 10208113"/>
              <a:gd name="connsiteY3" fmla="*/ 2250475 h 2250475"/>
              <a:gd name="connsiteX4" fmla="*/ 338729 w 10208113"/>
              <a:gd name="connsiteY4" fmla="*/ 1480470 h 2250475"/>
              <a:gd name="connsiteX5" fmla="*/ 351790 w 10208113"/>
              <a:gd name="connsiteY5" fmla="*/ 0 h 2250475"/>
              <a:gd name="connsiteX0" fmla="*/ 165911 w 10022234"/>
              <a:gd name="connsiteY0" fmla="*/ 0 h 2250475"/>
              <a:gd name="connsiteX1" fmla="*/ 10022234 w 10022234"/>
              <a:gd name="connsiteY1" fmla="*/ 0 h 2250475"/>
              <a:gd name="connsiteX2" fmla="*/ 10022234 w 10022234"/>
              <a:gd name="connsiteY2" fmla="*/ 2250475 h 2250475"/>
              <a:gd name="connsiteX3" fmla="*/ 165911 w 10022234"/>
              <a:gd name="connsiteY3" fmla="*/ 2250475 h 2250475"/>
              <a:gd name="connsiteX4" fmla="*/ 425982 w 10022234"/>
              <a:gd name="connsiteY4" fmla="*/ 1480470 h 2250475"/>
              <a:gd name="connsiteX5" fmla="*/ 165911 w 10022234"/>
              <a:gd name="connsiteY5" fmla="*/ 0 h 2250475"/>
              <a:gd name="connsiteX0" fmla="*/ 94152 w 9950475"/>
              <a:gd name="connsiteY0" fmla="*/ 0 h 2250475"/>
              <a:gd name="connsiteX1" fmla="*/ 9950475 w 9950475"/>
              <a:gd name="connsiteY1" fmla="*/ 0 h 2250475"/>
              <a:gd name="connsiteX2" fmla="*/ 9950475 w 9950475"/>
              <a:gd name="connsiteY2" fmla="*/ 2250475 h 2250475"/>
              <a:gd name="connsiteX3" fmla="*/ 94152 w 9950475"/>
              <a:gd name="connsiteY3" fmla="*/ 2250475 h 2250475"/>
              <a:gd name="connsiteX4" fmla="*/ 484852 w 9950475"/>
              <a:gd name="connsiteY4" fmla="*/ 1539847 h 2250475"/>
              <a:gd name="connsiteX5" fmla="*/ 94152 w 9950475"/>
              <a:gd name="connsiteY5" fmla="*/ 0 h 2250475"/>
              <a:gd name="connsiteX0" fmla="*/ 474743 w 9940366"/>
              <a:gd name="connsiteY0" fmla="*/ 1539847 h 2250475"/>
              <a:gd name="connsiteX1" fmla="*/ 84043 w 9940366"/>
              <a:gd name="connsiteY1" fmla="*/ 0 h 2250475"/>
              <a:gd name="connsiteX2" fmla="*/ 9940366 w 9940366"/>
              <a:gd name="connsiteY2" fmla="*/ 0 h 2250475"/>
              <a:gd name="connsiteX3" fmla="*/ 9940366 w 9940366"/>
              <a:gd name="connsiteY3" fmla="*/ 2250475 h 2250475"/>
              <a:gd name="connsiteX4" fmla="*/ 84043 w 9940366"/>
              <a:gd name="connsiteY4" fmla="*/ 2250475 h 2250475"/>
              <a:gd name="connsiteX5" fmla="*/ 566183 w 9940366"/>
              <a:gd name="connsiteY5" fmla="*/ 1631287 h 2250475"/>
              <a:gd name="connsiteX0" fmla="*/ 402816 w 9868439"/>
              <a:gd name="connsiteY0" fmla="*/ 1539847 h 2250475"/>
              <a:gd name="connsiteX1" fmla="*/ 12116 w 9868439"/>
              <a:gd name="connsiteY1" fmla="*/ 0 h 2250475"/>
              <a:gd name="connsiteX2" fmla="*/ 9868439 w 9868439"/>
              <a:gd name="connsiteY2" fmla="*/ 0 h 2250475"/>
              <a:gd name="connsiteX3" fmla="*/ 9868439 w 9868439"/>
              <a:gd name="connsiteY3" fmla="*/ 2250475 h 2250475"/>
              <a:gd name="connsiteX4" fmla="*/ 12116 w 9868439"/>
              <a:gd name="connsiteY4" fmla="*/ 2250475 h 2250475"/>
              <a:gd name="connsiteX5" fmla="*/ 719887 w 9868439"/>
              <a:gd name="connsiteY5" fmla="*/ 1714414 h 2250475"/>
              <a:gd name="connsiteX0" fmla="*/ 390700 w 9856323"/>
              <a:gd name="connsiteY0" fmla="*/ 1539847 h 2250475"/>
              <a:gd name="connsiteX1" fmla="*/ 0 w 9856323"/>
              <a:gd name="connsiteY1" fmla="*/ 0 h 2250475"/>
              <a:gd name="connsiteX2" fmla="*/ 9856323 w 9856323"/>
              <a:gd name="connsiteY2" fmla="*/ 0 h 2250475"/>
              <a:gd name="connsiteX3" fmla="*/ 9856323 w 9856323"/>
              <a:gd name="connsiteY3" fmla="*/ 2250475 h 2250475"/>
              <a:gd name="connsiteX4" fmla="*/ 0 w 9856323"/>
              <a:gd name="connsiteY4" fmla="*/ 2250475 h 2250475"/>
              <a:gd name="connsiteX0" fmla="*/ 390700 w 9856323"/>
              <a:gd name="connsiteY0" fmla="*/ 1539847 h 2250475"/>
              <a:gd name="connsiteX1" fmla="*/ 0 w 9856323"/>
              <a:gd name="connsiteY1" fmla="*/ 0 h 2250475"/>
              <a:gd name="connsiteX2" fmla="*/ 9856323 w 9856323"/>
              <a:gd name="connsiteY2" fmla="*/ 0 h 2250475"/>
              <a:gd name="connsiteX3" fmla="*/ 9856323 w 9856323"/>
              <a:gd name="connsiteY3" fmla="*/ 2250475 h 2250475"/>
              <a:gd name="connsiteX4" fmla="*/ 0 w 9856323"/>
              <a:gd name="connsiteY4" fmla="*/ 2250475 h 2250475"/>
              <a:gd name="connsiteX0" fmla="*/ 0 w 9856323"/>
              <a:gd name="connsiteY0" fmla="*/ 0 h 2250475"/>
              <a:gd name="connsiteX1" fmla="*/ 9856323 w 9856323"/>
              <a:gd name="connsiteY1" fmla="*/ 0 h 2250475"/>
              <a:gd name="connsiteX2" fmla="*/ 9856323 w 9856323"/>
              <a:gd name="connsiteY2" fmla="*/ 2250475 h 2250475"/>
              <a:gd name="connsiteX3" fmla="*/ 0 w 9856323"/>
              <a:gd name="connsiteY3" fmla="*/ 2250475 h 2250475"/>
              <a:gd name="connsiteX0" fmla="*/ 0 w 9856323"/>
              <a:gd name="connsiteY0" fmla="*/ 0 h 2250475"/>
              <a:gd name="connsiteX1" fmla="*/ 9856323 w 9856323"/>
              <a:gd name="connsiteY1" fmla="*/ 0 h 2250475"/>
              <a:gd name="connsiteX2" fmla="*/ 9856323 w 9856323"/>
              <a:gd name="connsiteY2" fmla="*/ 2250475 h 2250475"/>
              <a:gd name="connsiteX3" fmla="*/ 1983179 w 9856323"/>
              <a:gd name="connsiteY3" fmla="*/ 2238599 h 225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6323" h="2250475">
                <a:moveTo>
                  <a:pt x="0" y="0"/>
                </a:moveTo>
                <a:lnTo>
                  <a:pt x="9856323" y="0"/>
                </a:lnTo>
                <a:lnTo>
                  <a:pt x="9856323" y="2250475"/>
                </a:lnTo>
                <a:lnTo>
                  <a:pt x="1983179" y="2238599"/>
                </a:lnTo>
              </a:path>
            </a:pathLst>
          </a:custGeom>
          <a:noFill/>
          <a:ln>
            <a:solidFill>
              <a:srgbClr val="0082C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33">
            <a:extLst>
              <a:ext uri="{FF2B5EF4-FFF2-40B4-BE49-F238E27FC236}">
                <a16:creationId xmlns:a16="http://schemas.microsoft.com/office/drawing/2014/main" xmlns="" id="{E6DFEE64-7A15-2940-B1AD-DBA22FBC80F1}"/>
              </a:ext>
            </a:extLst>
          </p:cNvPr>
          <p:cNvSpPr/>
          <p:nvPr/>
        </p:nvSpPr>
        <p:spPr>
          <a:xfrm>
            <a:off x="548163" y="1072519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34">
            <a:extLst>
              <a:ext uri="{FF2B5EF4-FFF2-40B4-BE49-F238E27FC236}">
                <a16:creationId xmlns:a16="http://schemas.microsoft.com/office/drawing/2014/main" xmlns="" id="{EDF26838-8D8F-BF4D-8964-90E101B4F657}"/>
              </a:ext>
            </a:extLst>
          </p:cNvPr>
          <p:cNvSpPr/>
          <p:nvPr/>
        </p:nvSpPr>
        <p:spPr>
          <a:xfrm>
            <a:off x="2983104" y="1072519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35">
            <a:extLst>
              <a:ext uri="{FF2B5EF4-FFF2-40B4-BE49-F238E27FC236}">
                <a16:creationId xmlns:a16="http://schemas.microsoft.com/office/drawing/2014/main" xmlns="" id="{0DF4D713-62FB-8B40-A0ED-AEC7A9E3FDDC}"/>
              </a:ext>
            </a:extLst>
          </p:cNvPr>
          <p:cNvSpPr/>
          <p:nvPr/>
        </p:nvSpPr>
        <p:spPr>
          <a:xfrm>
            <a:off x="5418045" y="1072519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36">
            <a:extLst>
              <a:ext uri="{FF2B5EF4-FFF2-40B4-BE49-F238E27FC236}">
                <a16:creationId xmlns:a16="http://schemas.microsoft.com/office/drawing/2014/main" xmlns="" id="{674AA6E2-D5A4-4346-ADAE-300D5768EDFD}"/>
              </a:ext>
            </a:extLst>
          </p:cNvPr>
          <p:cNvSpPr/>
          <p:nvPr/>
        </p:nvSpPr>
        <p:spPr>
          <a:xfrm>
            <a:off x="7852985" y="1072519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Овал 37">
            <a:extLst>
              <a:ext uri="{FF2B5EF4-FFF2-40B4-BE49-F238E27FC236}">
                <a16:creationId xmlns:a16="http://schemas.microsoft.com/office/drawing/2014/main" xmlns="" id="{949D7C6A-BCA1-D049-AC08-0EE699639BB7}"/>
              </a:ext>
            </a:extLst>
          </p:cNvPr>
          <p:cNvSpPr/>
          <p:nvPr/>
        </p:nvSpPr>
        <p:spPr>
          <a:xfrm>
            <a:off x="10287926" y="1072519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Овал 38">
            <a:extLst>
              <a:ext uri="{FF2B5EF4-FFF2-40B4-BE49-F238E27FC236}">
                <a16:creationId xmlns:a16="http://schemas.microsoft.com/office/drawing/2014/main" xmlns="" id="{257B249C-42CE-7C44-816D-28F2857470F7}"/>
              </a:ext>
            </a:extLst>
          </p:cNvPr>
          <p:cNvSpPr/>
          <p:nvPr/>
        </p:nvSpPr>
        <p:spPr>
          <a:xfrm>
            <a:off x="2983104" y="3337100"/>
            <a:ext cx="1007758" cy="1007758"/>
          </a:xfrm>
          <a:prstGeom prst="ellipse">
            <a:avLst/>
          </a:prstGeom>
          <a:solidFill>
            <a:srgbClr val="72BF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Овал 39">
            <a:extLst>
              <a:ext uri="{FF2B5EF4-FFF2-40B4-BE49-F238E27FC236}">
                <a16:creationId xmlns:a16="http://schemas.microsoft.com/office/drawing/2014/main" xmlns="" id="{EDCFAC52-09F1-AF4A-97CF-D4932CA430FC}"/>
              </a:ext>
            </a:extLst>
          </p:cNvPr>
          <p:cNvSpPr/>
          <p:nvPr/>
        </p:nvSpPr>
        <p:spPr>
          <a:xfrm>
            <a:off x="5418045" y="3337100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Овал 40">
            <a:extLst>
              <a:ext uri="{FF2B5EF4-FFF2-40B4-BE49-F238E27FC236}">
                <a16:creationId xmlns:a16="http://schemas.microsoft.com/office/drawing/2014/main" xmlns="" id="{86E3DC38-7825-7C48-A87C-96C6F322914C}"/>
              </a:ext>
            </a:extLst>
          </p:cNvPr>
          <p:cNvSpPr/>
          <p:nvPr/>
        </p:nvSpPr>
        <p:spPr>
          <a:xfrm>
            <a:off x="7852985" y="3337100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xmlns="" id="{BE6B1A76-39B2-9F4F-AED8-8F623685B11F}"/>
              </a:ext>
            </a:extLst>
          </p:cNvPr>
          <p:cNvSpPr txBox="1">
            <a:spLocks/>
          </p:cNvSpPr>
          <p:nvPr/>
        </p:nvSpPr>
        <p:spPr>
          <a:xfrm>
            <a:off x="282774" y="2124336"/>
            <a:ext cx="1538536" cy="78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ОСББ приймає рішення про участь в Програмі Фонду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xmlns="" id="{9FB0825F-E13C-FD4A-8EEA-7F715602DB04}"/>
              </a:ext>
            </a:extLst>
          </p:cNvPr>
          <p:cNvSpPr txBox="1">
            <a:spLocks/>
          </p:cNvSpPr>
          <p:nvPr/>
        </p:nvSpPr>
        <p:spPr>
          <a:xfrm>
            <a:off x="2393446" y="2124336"/>
            <a:ext cx="2187073" cy="655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 err="1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Енергоаудит</a:t>
            </a:r>
            <a:endParaRPr lang="uk-UA" sz="1200" b="1" dirty="0">
              <a:solidFill>
                <a:srgbClr val="008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(визначення енергетичних характеристик будинку, обґрунтування заходів з ЕЕ та їх орієнтовну вартість)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xmlns="" id="{C8CE15B0-5FE1-064C-A81A-7FCCD7E5E010}"/>
              </a:ext>
            </a:extLst>
          </p:cNvPr>
          <p:cNvSpPr txBox="1">
            <a:spLocks/>
          </p:cNvSpPr>
          <p:nvPr/>
        </p:nvSpPr>
        <p:spPr>
          <a:xfrm>
            <a:off x="4996034" y="2124336"/>
            <a:ext cx="1851780" cy="78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до Фонду через банк-партнер</a:t>
            </a: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xmlns="" id="{7EAABD62-D038-BA4A-8196-BB3C5B8EFA52}"/>
              </a:ext>
            </a:extLst>
          </p:cNvPr>
          <p:cNvSpPr txBox="1">
            <a:spLocks/>
          </p:cNvSpPr>
          <p:nvPr/>
        </p:nvSpPr>
        <p:spPr>
          <a:xfrm>
            <a:off x="7112871" y="2124336"/>
            <a:ext cx="2487986" cy="961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Перевірка заявки/проекту </a:t>
            </a: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відповідність умов програми, схвалення заявки. </a:t>
            </a: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Часткове відшкодування вартості </a:t>
            </a:r>
            <a:r>
              <a:rPr lang="uk-UA" sz="1200" b="1" dirty="0" err="1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енергоаудиту</a:t>
            </a:r>
            <a:endParaRPr lang="uk-UA" sz="1200" b="1" dirty="0">
              <a:solidFill>
                <a:srgbClr val="0082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xmlns="" id="{E821ABCF-E78E-C646-9512-36FFCA9EB0C1}"/>
              </a:ext>
            </a:extLst>
          </p:cNvPr>
          <p:cNvSpPr txBox="1">
            <a:spLocks/>
          </p:cNvSpPr>
          <p:nvPr/>
        </p:nvSpPr>
        <p:spPr>
          <a:xfrm>
            <a:off x="9812821" y="2124336"/>
            <a:ext cx="1957968" cy="99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комплекту технічної документації, кошторису,</a:t>
            </a: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їх експертиза</a:t>
            </a: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xmlns="" id="{2B2FB508-4A8A-DE46-B860-A73E4D724A73}"/>
              </a:ext>
            </a:extLst>
          </p:cNvPr>
          <p:cNvSpPr txBox="1">
            <a:spLocks/>
          </p:cNvSpPr>
          <p:nvPr/>
        </p:nvSpPr>
        <p:spPr>
          <a:xfrm>
            <a:off x="2376038" y="4383476"/>
            <a:ext cx="2187073" cy="81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Верифікація виконання проекту на відповідність програмі Фонду. </a:t>
            </a: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Виплата основної частини Гранту</a:t>
            </a:r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xmlns="" id="{71219C94-C917-7A47-A053-D3484F64D0F7}"/>
              </a:ext>
            </a:extLst>
          </p:cNvPr>
          <p:cNvSpPr txBox="1">
            <a:spLocks/>
          </p:cNvSpPr>
          <p:nvPr/>
        </p:nvSpPr>
        <p:spPr>
          <a:xfrm>
            <a:off x="4894577" y="4383476"/>
            <a:ext cx="2054694" cy="81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будівельних, монтажних та налагоджувальних робіт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xmlns="" id="{56E758D5-8E7C-634D-914C-A20AFE415E2C}"/>
              </a:ext>
            </a:extLst>
          </p:cNvPr>
          <p:cNvSpPr txBox="1">
            <a:spLocks/>
          </p:cNvSpPr>
          <p:nvPr/>
        </p:nvSpPr>
        <p:spPr>
          <a:xfrm>
            <a:off x="7112870" y="4383476"/>
            <a:ext cx="2519491" cy="961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Перевірка заявки/проекту </a:t>
            </a: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відповідність умов програми, схвалення заявки.</a:t>
            </a:r>
          </a:p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Часткове відшкодування вартості понесених витрат</a:t>
            </a:r>
          </a:p>
        </p:txBody>
      </p:sp>
      <p:sp>
        <p:nvSpPr>
          <p:cNvPr id="24" name="Pladsholder til indhold 2">
            <a:extLst>
              <a:ext uri="{FF2B5EF4-FFF2-40B4-BE49-F238E27FC236}">
                <a16:creationId xmlns:a16="http://schemas.microsoft.com/office/drawing/2014/main" xmlns="" id="{BEB1BFF2-9713-9E4F-B6C0-8B99B821F25D}"/>
              </a:ext>
            </a:extLst>
          </p:cNvPr>
          <p:cNvSpPr txBox="1">
            <a:spLocks/>
          </p:cNvSpPr>
          <p:nvPr/>
        </p:nvSpPr>
        <p:spPr>
          <a:xfrm>
            <a:off x="9891561" y="4383476"/>
            <a:ext cx="1800486" cy="961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2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до Фонду через банк-партнер</a:t>
            </a:r>
          </a:p>
        </p:txBody>
      </p:sp>
      <p:sp>
        <p:nvSpPr>
          <p:cNvPr id="25" name="Равнобедренный треугольник 50">
            <a:extLst>
              <a:ext uri="{FF2B5EF4-FFF2-40B4-BE49-F238E27FC236}">
                <a16:creationId xmlns:a16="http://schemas.microsoft.com/office/drawing/2014/main" xmlns="" id="{64B80FF9-3F27-D149-9133-668EC65E4043}"/>
              </a:ext>
            </a:extLst>
          </p:cNvPr>
          <p:cNvSpPr/>
          <p:nvPr/>
        </p:nvSpPr>
        <p:spPr>
          <a:xfrm rot="5400000">
            <a:off x="2197009" y="1514833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Равнобедренный треугольник 51">
            <a:extLst>
              <a:ext uri="{FF2B5EF4-FFF2-40B4-BE49-F238E27FC236}">
                <a16:creationId xmlns:a16="http://schemas.microsoft.com/office/drawing/2014/main" xmlns="" id="{6EAE7BA1-9AD9-9F4E-A80D-3B7995512B12}"/>
              </a:ext>
            </a:extLst>
          </p:cNvPr>
          <p:cNvSpPr/>
          <p:nvPr/>
        </p:nvSpPr>
        <p:spPr>
          <a:xfrm rot="5400000">
            <a:off x="4668366" y="1514834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Равнобедренный треугольник 52">
            <a:extLst>
              <a:ext uri="{FF2B5EF4-FFF2-40B4-BE49-F238E27FC236}">
                <a16:creationId xmlns:a16="http://schemas.microsoft.com/office/drawing/2014/main" xmlns="" id="{A1FDBCF7-080F-F94D-AEF3-00915B3857D5}"/>
              </a:ext>
            </a:extLst>
          </p:cNvPr>
          <p:cNvSpPr/>
          <p:nvPr/>
        </p:nvSpPr>
        <p:spPr>
          <a:xfrm rot="5400000">
            <a:off x="6964419" y="1514834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Равнобедренный треугольник 53">
            <a:extLst>
              <a:ext uri="{FF2B5EF4-FFF2-40B4-BE49-F238E27FC236}">
                <a16:creationId xmlns:a16="http://schemas.microsoft.com/office/drawing/2014/main" xmlns="" id="{8C4DB963-1A7F-BA4C-8594-2C81590AA1E9}"/>
              </a:ext>
            </a:extLst>
          </p:cNvPr>
          <p:cNvSpPr/>
          <p:nvPr/>
        </p:nvSpPr>
        <p:spPr>
          <a:xfrm rot="5400000">
            <a:off x="9435776" y="1514835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Равнобедренный треугольник 54">
            <a:extLst>
              <a:ext uri="{FF2B5EF4-FFF2-40B4-BE49-F238E27FC236}">
                <a16:creationId xmlns:a16="http://schemas.microsoft.com/office/drawing/2014/main" xmlns="" id="{0E5B7295-3C0D-2E4B-A6FA-4342A3103085}"/>
              </a:ext>
            </a:extLst>
          </p:cNvPr>
          <p:cNvSpPr/>
          <p:nvPr/>
        </p:nvSpPr>
        <p:spPr>
          <a:xfrm rot="16200000" flipH="1">
            <a:off x="4668366" y="3777348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Равнобедренный треугольник 55">
            <a:extLst>
              <a:ext uri="{FF2B5EF4-FFF2-40B4-BE49-F238E27FC236}">
                <a16:creationId xmlns:a16="http://schemas.microsoft.com/office/drawing/2014/main" xmlns="" id="{E6282587-9A14-AE46-9F3B-C0D7D6DB90E5}"/>
              </a:ext>
            </a:extLst>
          </p:cNvPr>
          <p:cNvSpPr/>
          <p:nvPr/>
        </p:nvSpPr>
        <p:spPr>
          <a:xfrm rot="16200000" flipH="1">
            <a:off x="6964419" y="3777347"/>
            <a:ext cx="149072" cy="119660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Равнобедренный треугольник 56">
            <a:extLst>
              <a:ext uri="{FF2B5EF4-FFF2-40B4-BE49-F238E27FC236}">
                <a16:creationId xmlns:a16="http://schemas.microsoft.com/office/drawing/2014/main" xmlns="" id="{E8CC0453-1823-194C-9D7B-76033D6EFEAF}"/>
              </a:ext>
            </a:extLst>
          </p:cNvPr>
          <p:cNvSpPr/>
          <p:nvPr/>
        </p:nvSpPr>
        <p:spPr>
          <a:xfrm rot="10800000" flipH="1">
            <a:off x="11823388" y="2787950"/>
            <a:ext cx="149067" cy="119656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Равнобедренный треугольник 57">
            <a:extLst>
              <a:ext uri="{FF2B5EF4-FFF2-40B4-BE49-F238E27FC236}">
                <a16:creationId xmlns:a16="http://schemas.microsoft.com/office/drawing/2014/main" xmlns="" id="{0D1BF186-D0E6-0542-8B37-DDC129246993}"/>
              </a:ext>
            </a:extLst>
          </p:cNvPr>
          <p:cNvSpPr/>
          <p:nvPr/>
        </p:nvSpPr>
        <p:spPr>
          <a:xfrm rot="16200000" flipH="1">
            <a:off x="9497995" y="3777347"/>
            <a:ext cx="149073" cy="119661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Овал 58">
            <a:extLst>
              <a:ext uri="{FF2B5EF4-FFF2-40B4-BE49-F238E27FC236}">
                <a16:creationId xmlns:a16="http://schemas.microsoft.com/office/drawing/2014/main" xmlns="" id="{57F76B7F-43F3-324A-9C3C-7FF208FE1177}"/>
              </a:ext>
            </a:extLst>
          </p:cNvPr>
          <p:cNvSpPr/>
          <p:nvPr/>
        </p:nvSpPr>
        <p:spPr>
          <a:xfrm>
            <a:off x="10287926" y="3337100"/>
            <a:ext cx="1007758" cy="1007758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5" name="Рисунок 59">
            <a:extLst>
              <a:ext uri="{FF2B5EF4-FFF2-40B4-BE49-F238E27FC236}">
                <a16:creationId xmlns:a16="http://schemas.microsoft.com/office/drawing/2014/main" xmlns="" id="{4CDE91CC-2919-1A40-861B-33F45CBCFB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74" y="1384366"/>
            <a:ext cx="661901" cy="380593"/>
          </a:xfrm>
          <a:prstGeom prst="rect">
            <a:avLst/>
          </a:prstGeom>
        </p:spPr>
      </p:pic>
      <p:sp>
        <p:nvSpPr>
          <p:cNvPr id="36" name="Овал 60">
            <a:extLst>
              <a:ext uri="{FF2B5EF4-FFF2-40B4-BE49-F238E27FC236}">
                <a16:creationId xmlns:a16="http://schemas.microsoft.com/office/drawing/2014/main" xmlns="" id="{5DCFEDD0-8EF8-214C-812F-33D7A83FAC91}"/>
              </a:ext>
            </a:extLst>
          </p:cNvPr>
          <p:cNvSpPr/>
          <p:nvPr/>
        </p:nvSpPr>
        <p:spPr>
          <a:xfrm>
            <a:off x="1260424" y="1072519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Pladsholder til indhold 2">
            <a:extLst>
              <a:ext uri="{FF2B5EF4-FFF2-40B4-BE49-F238E27FC236}">
                <a16:creationId xmlns:a16="http://schemas.microsoft.com/office/drawing/2014/main" xmlns="" id="{165F6E65-0688-834C-B3D6-C884B3ECB9D2}"/>
              </a:ext>
            </a:extLst>
          </p:cNvPr>
          <p:cNvSpPr txBox="1">
            <a:spLocks/>
          </p:cNvSpPr>
          <p:nvPr/>
        </p:nvSpPr>
        <p:spPr>
          <a:xfrm>
            <a:off x="1272115" y="1075760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Овал 62">
            <a:extLst>
              <a:ext uri="{FF2B5EF4-FFF2-40B4-BE49-F238E27FC236}">
                <a16:creationId xmlns:a16="http://schemas.microsoft.com/office/drawing/2014/main" xmlns="" id="{3FCD8513-7ADB-1B45-9F85-D529DFC284B9}"/>
              </a:ext>
            </a:extLst>
          </p:cNvPr>
          <p:cNvSpPr/>
          <p:nvPr/>
        </p:nvSpPr>
        <p:spPr>
          <a:xfrm>
            <a:off x="3642116" y="1072519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Pladsholder til indhold 2">
            <a:extLst>
              <a:ext uri="{FF2B5EF4-FFF2-40B4-BE49-F238E27FC236}">
                <a16:creationId xmlns:a16="http://schemas.microsoft.com/office/drawing/2014/main" xmlns="" id="{85DA2BA5-E3CC-F640-B5CB-091DCD6E6EF2}"/>
              </a:ext>
            </a:extLst>
          </p:cNvPr>
          <p:cNvSpPr txBox="1">
            <a:spLocks/>
          </p:cNvSpPr>
          <p:nvPr/>
        </p:nvSpPr>
        <p:spPr>
          <a:xfrm>
            <a:off x="3653807" y="1075760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Овал 64">
            <a:extLst>
              <a:ext uri="{FF2B5EF4-FFF2-40B4-BE49-F238E27FC236}">
                <a16:creationId xmlns:a16="http://schemas.microsoft.com/office/drawing/2014/main" xmlns="" id="{D7BC5BF1-5BA0-3541-B8FA-12D41CDFE967}"/>
              </a:ext>
            </a:extLst>
          </p:cNvPr>
          <p:cNvSpPr/>
          <p:nvPr/>
        </p:nvSpPr>
        <p:spPr>
          <a:xfrm>
            <a:off x="6096516" y="1072519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1" name="Pladsholder til indhold 2">
            <a:extLst>
              <a:ext uri="{FF2B5EF4-FFF2-40B4-BE49-F238E27FC236}">
                <a16:creationId xmlns:a16="http://schemas.microsoft.com/office/drawing/2014/main" xmlns="" id="{86CC004F-34D1-664D-AF15-CB2FAC2FD146}"/>
              </a:ext>
            </a:extLst>
          </p:cNvPr>
          <p:cNvSpPr txBox="1">
            <a:spLocks/>
          </p:cNvSpPr>
          <p:nvPr/>
        </p:nvSpPr>
        <p:spPr>
          <a:xfrm>
            <a:off x="6108207" y="1075760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Овал 89">
            <a:extLst>
              <a:ext uri="{FF2B5EF4-FFF2-40B4-BE49-F238E27FC236}">
                <a16:creationId xmlns:a16="http://schemas.microsoft.com/office/drawing/2014/main" xmlns="" id="{06645419-42E8-8B4D-BDB4-5211514F4BA1}"/>
              </a:ext>
            </a:extLst>
          </p:cNvPr>
          <p:cNvSpPr/>
          <p:nvPr/>
        </p:nvSpPr>
        <p:spPr>
          <a:xfrm>
            <a:off x="8550916" y="1072519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Pladsholder til indhold 2">
            <a:extLst>
              <a:ext uri="{FF2B5EF4-FFF2-40B4-BE49-F238E27FC236}">
                <a16:creationId xmlns:a16="http://schemas.microsoft.com/office/drawing/2014/main" xmlns="" id="{4FECCBAA-B9BF-784C-B84B-8AD156C2FDEE}"/>
              </a:ext>
            </a:extLst>
          </p:cNvPr>
          <p:cNvSpPr txBox="1">
            <a:spLocks/>
          </p:cNvSpPr>
          <p:nvPr/>
        </p:nvSpPr>
        <p:spPr>
          <a:xfrm>
            <a:off x="8562608" y="1075760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Овал 91">
            <a:extLst>
              <a:ext uri="{FF2B5EF4-FFF2-40B4-BE49-F238E27FC236}">
                <a16:creationId xmlns:a16="http://schemas.microsoft.com/office/drawing/2014/main" xmlns="" id="{47705EE9-D9D0-DF42-B878-F552BBCD4D7E}"/>
              </a:ext>
            </a:extLst>
          </p:cNvPr>
          <p:cNvSpPr/>
          <p:nvPr/>
        </p:nvSpPr>
        <p:spPr>
          <a:xfrm>
            <a:off x="11005317" y="1072519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Pladsholder til indhold 2">
            <a:extLst>
              <a:ext uri="{FF2B5EF4-FFF2-40B4-BE49-F238E27FC236}">
                <a16:creationId xmlns:a16="http://schemas.microsoft.com/office/drawing/2014/main" xmlns="" id="{D41B5F51-C7C6-4645-84D6-AC39347DB898}"/>
              </a:ext>
            </a:extLst>
          </p:cNvPr>
          <p:cNvSpPr txBox="1">
            <a:spLocks/>
          </p:cNvSpPr>
          <p:nvPr/>
        </p:nvSpPr>
        <p:spPr>
          <a:xfrm>
            <a:off x="11017008" y="1075760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Овал 93">
            <a:extLst>
              <a:ext uri="{FF2B5EF4-FFF2-40B4-BE49-F238E27FC236}">
                <a16:creationId xmlns:a16="http://schemas.microsoft.com/office/drawing/2014/main" xmlns="" id="{252E77B6-38BF-1348-9C73-366C822D9E40}"/>
              </a:ext>
            </a:extLst>
          </p:cNvPr>
          <p:cNvSpPr/>
          <p:nvPr/>
        </p:nvSpPr>
        <p:spPr>
          <a:xfrm>
            <a:off x="3642116" y="3347625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Pladsholder til indhold 2">
            <a:extLst>
              <a:ext uri="{FF2B5EF4-FFF2-40B4-BE49-F238E27FC236}">
                <a16:creationId xmlns:a16="http://schemas.microsoft.com/office/drawing/2014/main" xmlns="" id="{6EAB0935-0189-E34D-860A-153E93E2496A}"/>
              </a:ext>
            </a:extLst>
          </p:cNvPr>
          <p:cNvSpPr txBox="1">
            <a:spLocks/>
          </p:cNvSpPr>
          <p:nvPr/>
        </p:nvSpPr>
        <p:spPr>
          <a:xfrm>
            <a:off x="3653807" y="3350866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Овал 95">
            <a:extLst>
              <a:ext uri="{FF2B5EF4-FFF2-40B4-BE49-F238E27FC236}">
                <a16:creationId xmlns:a16="http://schemas.microsoft.com/office/drawing/2014/main" xmlns="" id="{BCA8905B-A256-A74E-9E76-1F4064FB7E4A}"/>
              </a:ext>
            </a:extLst>
          </p:cNvPr>
          <p:cNvSpPr/>
          <p:nvPr/>
        </p:nvSpPr>
        <p:spPr>
          <a:xfrm>
            <a:off x="6096516" y="3347625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Pladsholder til indhold 2">
            <a:extLst>
              <a:ext uri="{FF2B5EF4-FFF2-40B4-BE49-F238E27FC236}">
                <a16:creationId xmlns:a16="http://schemas.microsoft.com/office/drawing/2014/main" xmlns="" id="{F3CB1DB3-CCC1-5844-82F1-45C632B818D7}"/>
              </a:ext>
            </a:extLst>
          </p:cNvPr>
          <p:cNvSpPr txBox="1">
            <a:spLocks/>
          </p:cNvSpPr>
          <p:nvPr/>
        </p:nvSpPr>
        <p:spPr>
          <a:xfrm>
            <a:off x="6108207" y="3350866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Овал 97">
            <a:extLst>
              <a:ext uri="{FF2B5EF4-FFF2-40B4-BE49-F238E27FC236}">
                <a16:creationId xmlns:a16="http://schemas.microsoft.com/office/drawing/2014/main" xmlns="" id="{96D18C0B-8B64-5E40-92F1-3DF6117D2AC2}"/>
              </a:ext>
            </a:extLst>
          </p:cNvPr>
          <p:cNvSpPr/>
          <p:nvPr/>
        </p:nvSpPr>
        <p:spPr>
          <a:xfrm>
            <a:off x="8550916" y="3347625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Pladsholder til indhold 2">
            <a:extLst>
              <a:ext uri="{FF2B5EF4-FFF2-40B4-BE49-F238E27FC236}">
                <a16:creationId xmlns:a16="http://schemas.microsoft.com/office/drawing/2014/main" xmlns="" id="{3AD59A2A-F96E-784A-BBE7-81364565787C}"/>
              </a:ext>
            </a:extLst>
          </p:cNvPr>
          <p:cNvSpPr txBox="1">
            <a:spLocks/>
          </p:cNvSpPr>
          <p:nvPr/>
        </p:nvSpPr>
        <p:spPr>
          <a:xfrm>
            <a:off x="8562608" y="3350866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Овал 99">
            <a:extLst>
              <a:ext uri="{FF2B5EF4-FFF2-40B4-BE49-F238E27FC236}">
                <a16:creationId xmlns:a16="http://schemas.microsoft.com/office/drawing/2014/main" xmlns="" id="{192CDD66-CA0D-B146-9865-0407A4107B99}"/>
              </a:ext>
            </a:extLst>
          </p:cNvPr>
          <p:cNvSpPr/>
          <p:nvPr/>
        </p:nvSpPr>
        <p:spPr>
          <a:xfrm>
            <a:off x="11005317" y="3347625"/>
            <a:ext cx="244503" cy="244503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Pladsholder til indhold 2">
            <a:extLst>
              <a:ext uri="{FF2B5EF4-FFF2-40B4-BE49-F238E27FC236}">
                <a16:creationId xmlns:a16="http://schemas.microsoft.com/office/drawing/2014/main" xmlns="" id="{70462E6D-CB5C-2D4D-9327-2A05A03429AA}"/>
              </a:ext>
            </a:extLst>
          </p:cNvPr>
          <p:cNvSpPr txBox="1">
            <a:spLocks/>
          </p:cNvSpPr>
          <p:nvPr/>
        </p:nvSpPr>
        <p:spPr>
          <a:xfrm>
            <a:off x="11017008" y="3350866"/>
            <a:ext cx="244505" cy="21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100" b="1" dirty="0">
                <a:solidFill>
                  <a:srgbClr val="008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4" name="Рисунок 101">
            <a:extLst>
              <a:ext uri="{FF2B5EF4-FFF2-40B4-BE49-F238E27FC236}">
                <a16:creationId xmlns:a16="http://schemas.microsoft.com/office/drawing/2014/main" xmlns="" id="{8746C7ED-C084-F145-A834-BB1522123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517" y="1318314"/>
            <a:ext cx="617551" cy="525575"/>
          </a:xfrm>
          <a:prstGeom prst="rect">
            <a:avLst/>
          </a:prstGeom>
        </p:spPr>
      </p:pic>
      <p:pic>
        <p:nvPicPr>
          <p:cNvPr id="55" name="Рисунок 103">
            <a:extLst>
              <a:ext uri="{FF2B5EF4-FFF2-40B4-BE49-F238E27FC236}">
                <a16:creationId xmlns:a16="http://schemas.microsoft.com/office/drawing/2014/main" xmlns="" id="{6FC76C63-63C8-E34B-923D-EA3655DB2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156" y="1307605"/>
            <a:ext cx="556605" cy="556605"/>
          </a:xfrm>
          <a:prstGeom prst="rect">
            <a:avLst/>
          </a:prstGeom>
        </p:spPr>
      </p:pic>
      <p:pic>
        <p:nvPicPr>
          <p:cNvPr id="56" name="Рисунок 104">
            <a:extLst>
              <a:ext uri="{FF2B5EF4-FFF2-40B4-BE49-F238E27FC236}">
                <a16:creationId xmlns:a16="http://schemas.microsoft.com/office/drawing/2014/main" xmlns="" id="{7035CF55-4EEC-B545-B91E-665A79897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500" y="3558872"/>
            <a:ext cx="556605" cy="556605"/>
          </a:xfrm>
          <a:prstGeom prst="rect">
            <a:avLst/>
          </a:prstGeom>
        </p:spPr>
      </p:pic>
      <p:pic>
        <p:nvPicPr>
          <p:cNvPr id="57" name="Рисунок 105">
            <a:extLst>
              <a:ext uri="{FF2B5EF4-FFF2-40B4-BE49-F238E27FC236}">
                <a16:creationId xmlns:a16="http://schemas.microsoft.com/office/drawing/2014/main" xmlns="" id="{22943162-464E-AC49-AC08-E09B1E1C9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969" y="1318314"/>
            <a:ext cx="491816" cy="559320"/>
          </a:xfrm>
          <a:prstGeom prst="rect">
            <a:avLst/>
          </a:prstGeom>
        </p:spPr>
      </p:pic>
      <p:pic>
        <p:nvPicPr>
          <p:cNvPr id="58" name="Рисунок 106">
            <a:extLst>
              <a:ext uri="{FF2B5EF4-FFF2-40B4-BE49-F238E27FC236}">
                <a16:creationId xmlns:a16="http://schemas.microsoft.com/office/drawing/2014/main" xmlns="" id="{5978AA5D-7C11-A24C-A4D7-6A0CA2BF44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697" y="3595954"/>
            <a:ext cx="519523" cy="519523"/>
          </a:xfrm>
          <a:prstGeom prst="rect">
            <a:avLst/>
          </a:prstGeom>
        </p:spPr>
      </p:pic>
      <p:pic>
        <p:nvPicPr>
          <p:cNvPr id="59" name="Рисунок 107">
            <a:extLst>
              <a:ext uri="{FF2B5EF4-FFF2-40B4-BE49-F238E27FC236}">
                <a16:creationId xmlns:a16="http://schemas.microsoft.com/office/drawing/2014/main" xmlns="" id="{CCA212E9-70B0-764A-BC17-C7CB7F131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844" y="3577776"/>
            <a:ext cx="519523" cy="519523"/>
          </a:xfrm>
          <a:prstGeom prst="rect">
            <a:avLst/>
          </a:prstGeom>
        </p:spPr>
      </p:pic>
      <p:pic>
        <p:nvPicPr>
          <p:cNvPr id="60" name="Рисунок 108">
            <a:extLst>
              <a:ext uri="{FF2B5EF4-FFF2-40B4-BE49-F238E27FC236}">
                <a16:creationId xmlns:a16="http://schemas.microsoft.com/office/drawing/2014/main" xmlns="" id="{2788BAE8-4C26-4F40-926A-C1095922D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839" y="1318313"/>
            <a:ext cx="654050" cy="525576"/>
          </a:xfrm>
          <a:prstGeom prst="rect">
            <a:avLst/>
          </a:prstGeom>
        </p:spPr>
      </p:pic>
      <p:pic>
        <p:nvPicPr>
          <p:cNvPr id="61" name="Рисунок 109">
            <a:extLst>
              <a:ext uri="{FF2B5EF4-FFF2-40B4-BE49-F238E27FC236}">
                <a16:creationId xmlns:a16="http://schemas.microsoft.com/office/drawing/2014/main" xmlns="" id="{F355CC16-6129-4340-B1A1-56A44A8D5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839" y="3576697"/>
            <a:ext cx="654050" cy="525576"/>
          </a:xfrm>
          <a:prstGeom prst="rect">
            <a:avLst/>
          </a:prstGeom>
        </p:spPr>
      </p:pic>
      <p:sp>
        <p:nvSpPr>
          <p:cNvPr id="62" name="Прямоугольник 21">
            <a:extLst>
              <a:ext uri="{FF2B5EF4-FFF2-40B4-BE49-F238E27FC236}">
                <a16:creationId xmlns:a16="http://schemas.microsoft.com/office/drawing/2014/main" xmlns="" id="{44452A66-832B-2143-9B59-4753616997CF}"/>
              </a:ext>
            </a:extLst>
          </p:cNvPr>
          <p:cNvSpPr/>
          <p:nvPr/>
        </p:nvSpPr>
        <p:spPr>
          <a:xfrm>
            <a:off x="0" y="5378419"/>
            <a:ext cx="12192000" cy="8204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F53"/>
                </a:solidFill>
              </a:rPr>
              <a:t>ОСББ має 2 роки на реалізацію проекту</a:t>
            </a:r>
            <a:endParaRPr lang="en-US" sz="2800" dirty="0">
              <a:solidFill>
                <a:srgbClr val="002F53"/>
              </a:solidFill>
            </a:endParaRPr>
          </a:p>
        </p:txBody>
      </p:sp>
      <p:pic>
        <p:nvPicPr>
          <p:cNvPr id="63" name="Рисунок 27">
            <a:extLst>
              <a:ext uri="{FF2B5EF4-FFF2-40B4-BE49-F238E27FC236}">
                <a16:creationId xmlns:a16="http://schemas.microsoft.com/office/drawing/2014/main" xmlns="" id="{33480059-2645-4B02-8ABC-136A52D0923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14" y="3786898"/>
            <a:ext cx="1451451" cy="11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559" r="-293"/>
          <a:stretch/>
        </p:blipFill>
        <p:spPr>
          <a:xfrm>
            <a:off x="235980" y="1194130"/>
            <a:ext cx="11808541" cy="48905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98839" y="263856"/>
            <a:ext cx="6587614" cy="930274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rgbClr val="0070C0"/>
                </a:solidFill>
              </a:rPr>
              <a:t>Що маємо?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753364" y="1014457"/>
            <a:ext cx="8692493" cy="110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500" cap="all">
                <a:solidFill>
                  <a:srgbClr val="595959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uk-UA" sz="2800" dirty="0"/>
              <a:t>СТАН житлових БУДІВЕЛЬ В УКРАЇНСЬКИХ Громадах</a:t>
            </a:r>
            <a:endParaRPr lang="ru-RU" sz="2800" dirty="0">
              <a:latin typeface="+mj-lt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4753988" y="1697505"/>
            <a:ext cx="2691245" cy="95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4500" cap="all">
                <a:solidFill>
                  <a:srgbClr val="595959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200">
                <a:solidFill>
                  <a:srgbClr val="595959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uk-UA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чи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51AFFA-97A1-9D4A-B50B-AFDA03A41DC6}"/>
              </a:ext>
            </a:extLst>
          </p:cNvPr>
          <p:cNvSpPr/>
          <p:nvPr/>
        </p:nvSpPr>
        <p:spPr>
          <a:xfrm>
            <a:off x="7437065" y="929390"/>
            <a:ext cx="4754935" cy="5928610"/>
          </a:xfrm>
          <a:prstGeom prst="rect">
            <a:avLst/>
          </a:prstGeom>
          <a:solidFill>
            <a:srgbClr val="008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3436" y="187184"/>
            <a:ext cx="8708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2800" kern="0" dirty="0" err="1">
                <a:latin typeface="+mj-lt"/>
              </a:rPr>
              <a:t>Укргазбанк</a:t>
            </a:r>
            <a:r>
              <a:rPr lang="uk-UA" altLang="ru-RU" sz="2800" kern="0" dirty="0">
                <a:latin typeface="+mj-lt"/>
              </a:rPr>
              <a:t> </a:t>
            </a:r>
            <a:r>
              <a:rPr lang="uk-UA" altLang="ru-RU" sz="2800" kern="0" dirty="0" smtClean="0">
                <a:latin typeface="+mj-lt"/>
              </a:rPr>
              <a:t>та </a:t>
            </a:r>
            <a:r>
              <a:rPr lang="uk-UA" altLang="ru-RU" sz="2800" kern="0" dirty="0" err="1" smtClean="0">
                <a:latin typeface="+mj-lt"/>
              </a:rPr>
              <a:t>Кредобанк</a:t>
            </a:r>
            <a:r>
              <a:rPr lang="uk-UA" altLang="ru-RU" sz="2800" kern="0" dirty="0" smtClean="0">
                <a:latin typeface="+mj-lt"/>
              </a:rPr>
              <a:t> – банки-партнери </a:t>
            </a:r>
            <a:r>
              <a:rPr lang="uk-UA" altLang="ru-RU" sz="2800" kern="0" dirty="0">
                <a:latin typeface="+mj-lt"/>
              </a:rPr>
              <a:t>Фонду ЕЕ</a:t>
            </a:r>
            <a:endParaRPr lang="uk-UA" altLang="ru-RU" sz="1600" kern="0" dirty="0">
              <a:latin typeface="+mj-lt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xmlns="" id="{A79540D7-3350-024B-88F6-152E263FA712}"/>
              </a:ext>
            </a:extLst>
          </p:cNvPr>
          <p:cNvSpPr txBox="1"/>
          <p:nvPr/>
        </p:nvSpPr>
        <p:spPr>
          <a:xfrm>
            <a:off x="2215255" y="2832359"/>
            <a:ext cx="203778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3200" spc="-40" dirty="0">
                <a:solidFill>
                  <a:srgbClr val="0C7014"/>
                </a:solidFill>
                <a:latin typeface="Arial"/>
                <a:cs typeface="Arial"/>
              </a:rPr>
              <a:t>Розгляд  </a:t>
            </a:r>
            <a:r>
              <a:rPr sz="3200" spc="60" dirty="0">
                <a:solidFill>
                  <a:srgbClr val="0C7014"/>
                </a:solidFill>
                <a:latin typeface="Arial"/>
                <a:cs typeface="Arial"/>
              </a:rPr>
              <a:t>заявок  </a:t>
            </a:r>
            <a:r>
              <a:rPr sz="3200" spc="229" dirty="0">
                <a:solidFill>
                  <a:srgbClr val="0C7014"/>
                </a:solidFill>
                <a:latin typeface="Arial"/>
                <a:cs typeface="Arial"/>
              </a:rPr>
              <a:t>Фондом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xmlns="" id="{C2C3402E-13E9-4D44-B52B-366D9AEFE408}"/>
              </a:ext>
            </a:extLst>
          </p:cNvPr>
          <p:cNvSpPr/>
          <p:nvPr/>
        </p:nvSpPr>
        <p:spPr>
          <a:xfrm>
            <a:off x="806853" y="1438867"/>
            <a:ext cx="5004578" cy="421676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050"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85F111E1-FE57-A249-BFF3-133F3564A9A5}"/>
              </a:ext>
            </a:extLst>
          </p:cNvPr>
          <p:cNvSpPr txBox="1"/>
          <p:nvPr/>
        </p:nvSpPr>
        <p:spPr>
          <a:xfrm>
            <a:off x="4012251" y="1388696"/>
            <a:ext cx="25068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spc="5" dirty="0">
                <a:latin typeface="Arial"/>
                <a:cs typeface="Arial"/>
              </a:rPr>
              <a:t>ОСББ </a:t>
            </a:r>
            <a:r>
              <a:rPr sz="1200" spc="-10" dirty="0">
                <a:latin typeface="Arial"/>
                <a:cs typeface="Arial"/>
              </a:rPr>
              <a:t>подає пакет  </a:t>
            </a:r>
            <a:r>
              <a:rPr sz="1200" dirty="0">
                <a:latin typeface="Arial"/>
                <a:cs typeface="Arial"/>
              </a:rPr>
              <a:t>документів у </a:t>
            </a:r>
            <a:r>
              <a:rPr sz="1200" spc="-5" dirty="0">
                <a:latin typeface="Arial"/>
                <a:cs typeface="Arial"/>
              </a:rPr>
              <a:t>відділення банку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xmlns="" id="{9A9D3CFC-5CEE-C544-8E66-08BF98EF3914}"/>
              </a:ext>
            </a:extLst>
          </p:cNvPr>
          <p:cNvSpPr txBox="1"/>
          <p:nvPr/>
        </p:nvSpPr>
        <p:spPr>
          <a:xfrm>
            <a:off x="669823" y="2431541"/>
            <a:ext cx="124879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marR="5080" indent="-178435">
              <a:lnSpc>
                <a:spcPct val="100400"/>
              </a:lnSpc>
              <a:spcBef>
                <a:spcPts val="95"/>
              </a:spcBef>
            </a:pPr>
            <a:r>
              <a:rPr sz="1200" spc="5" dirty="0">
                <a:latin typeface="Arial"/>
                <a:cs typeface="Arial"/>
              </a:rPr>
              <a:t>ОСББ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отримує  грант/транш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69670D74-6A09-CA47-B636-611C8AD258A4}"/>
              </a:ext>
            </a:extLst>
          </p:cNvPr>
          <p:cNvSpPr txBox="1"/>
          <p:nvPr/>
        </p:nvSpPr>
        <p:spPr>
          <a:xfrm>
            <a:off x="5859882" y="2872452"/>
            <a:ext cx="138604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Банк у </a:t>
            </a:r>
            <a:r>
              <a:rPr sz="1200" spc="-5" dirty="0">
                <a:latin typeface="Arial"/>
                <a:cs typeface="Arial"/>
              </a:rPr>
              <a:t>3-денний  </a:t>
            </a:r>
            <a:r>
              <a:rPr sz="1200" dirty="0">
                <a:latin typeface="Arial"/>
                <a:cs typeface="Arial"/>
              </a:rPr>
              <a:t>строк </a:t>
            </a:r>
            <a:r>
              <a:rPr sz="1200" spc="-10" dirty="0">
                <a:latin typeface="Arial"/>
                <a:cs typeface="Arial"/>
              </a:rPr>
              <a:t>передає  </a:t>
            </a:r>
            <a:r>
              <a:rPr sz="1200" dirty="0">
                <a:latin typeface="Arial"/>
                <a:cs typeface="Arial"/>
              </a:rPr>
              <a:t>заявку до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Фонду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877EA278-1632-954E-B145-A2F2C13FC755}"/>
              </a:ext>
            </a:extLst>
          </p:cNvPr>
          <p:cNvSpPr txBox="1"/>
          <p:nvPr/>
        </p:nvSpPr>
        <p:spPr>
          <a:xfrm>
            <a:off x="188042" y="5213395"/>
            <a:ext cx="151014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542415" algn="r">
              <a:lnSpc>
                <a:spcPct val="100400"/>
              </a:lnSpc>
              <a:spcBef>
                <a:spcPts val="95"/>
              </a:spcBef>
            </a:pPr>
            <a:r>
              <a:rPr lang="ru-RU" sz="1200" spc="-5" dirty="0">
                <a:latin typeface="Arial"/>
                <a:cs typeface="Arial"/>
              </a:rPr>
              <a:t> Ф</a:t>
            </a:r>
            <a:r>
              <a:rPr sz="1200" spc="-5" dirty="0" err="1">
                <a:latin typeface="Arial"/>
                <a:cs typeface="Arial"/>
              </a:rPr>
              <a:t>онд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sz="1200" dirty="0">
                <a:latin typeface="Arial"/>
                <a:cs typeface="Arial"/>
              </a:rPr>
              <a:t>повідомляє  </a:t>
            </a:r>
            <a:r>
              <a:rPr sz="1200" spc="5" dirty="0">
                <a:latin typeface="Arial"/>
                <a:cs typeface="Arial"/>
              </a:rPr>
              <a:t>ОСББ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про  рішення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поштою  </a:t>
            </a:r>
            <a:r>
              <a:rPr sz="1200" spc="-15" dirty="0">
                <a:latin typeface="Arial"/>
                <a:cs typeface="Arial"/>
              </a:rPr>
              <a:t>та </a:t>
            </a:r>
            <a:r>
              <a:rPr sz="1200" spc="-25" dirty="0">
                <a:latin typeface="Arial"/>
                <a:cs typeface="Arial"/>
              </a:rPr>
              <a:t>ел.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поштою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D0971B31-1064-9F4E-9375-039975A15E5A}"/>
              </a:ext>
            </a:extLst>
          </p:cNvPr>
          <p:cNvSpPr txBox="1"/>
          <p:nvPr/>
        </p:nvSpPr>
        <p:spPr>
          <a:xfrm>
            <a:off x="5281031" y="4784424"/>
            <a:ext cx="196489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Фонд оцінює </a:t>
            </a:r>
            <a:r>
              <a:rPr sz="1200" spc="5" dirty="0">
                <a:latin typeface="Arial"/>
                <a:cs typeface="Arial"/>
              </a:rPr>
              <a:t>заявку  </a:t>
            </a:r>
            <a:r>
              <a:rPr sz="1200" spc="-15" dirty="0">
                <a:latin typeface="Arial"/>
                <a:cs typeface="Arial"/>
              </a:rPr>
              <a:t>та </a:t>
            </a:r>
            <a:r>
              <a:rPr sz="1200" dirty="0">
                <a:latin typeface="Arial"/>
                <a:cs typeface="Arial"/>
              </a:rPr>
              <a:t>приймає </a:t>
            </a:r>
            <a:r>
              <a:rPr sz="1200" spc="-5" dirty="0">
                <a:latin typeface="Arial"/>
                <a:cs typeface="Arial"/>
              </a:rPr>
              <a:t>рішення:  </a:t>
            </a:r>
            <a:r>
              <a:rPr sz="1200" i="1" dirty="0">
                <a:latin typeface="Arial"/>
                <a:cs typeface="Arial"/>
              </a:rPr>
              <a:t>а)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схвалити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i="1" dirty="0">
                <a:latin typeface="Arial"/>
                <a:cs typeface="Arial"/>
              </a:rPr>
              <a:t>б) відхилити</a:t>
            </a:r>
            <a:endParaRPr sz="1200" dirty="0">
              <a:latin typeface="Arial"/>
              <a:cs typeface="Arial"/>
            </a:endParaRPr>
          </a:p>
          <a:p>
            <a:pPr marL="12700" marR="567690">
              <a:lnSpc>
                <a:spcPct val="100400"/>
              </a:lnSpc>
            </a:pPr>
            <a:r>
              <a:rPr sz="1200" i="1" dirty="0">
                <a:latin typeface="Arial"/>
                <a:cs typeface="Arial"/>
              </a:rPr>
              <a:t>в) </a:t>
            </a:r>
            <a:r>
              <a:rPr sz="1200" i="1" spc="-10" dirty="0">
                <a:latin typeface="Arial"/>
                <a:cs typeface="Arial"/>
              </a:rPr>
              <a:t>повернути </a:t>
            </a:r>
            <a:r>
              <a:rPr sz="1200" i="1" spc="-5" dirty="0">
                <a:latin typeface="Arial"/>
                <a:cs typeface="Arial"/>
              </a:rPr>
              <a:t>на  доопрацювання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xmlns="" id="{D543790F-36F9-9749-B1BC-16DB02648032}"/>
              </a:ext>
            </a:extLst>
          </p:cNvPr>
          <p:cNvSpPr txBox="1">
            <a:spLocks noGrp="1"/>
          </p:cNvSpPr>
          <p:nvPr/>
        </p:nvSpPr>
        <p:spPr>
          <a:xfrm>
            <a:off x="8000242" y="1117170"/>
            <a:ext cx="3969699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4950" b="0" i="0">
                <a:solidFill>
                  <a:srgbClr val="0C7014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25" dirty="0">
                <a:solidFill>
                  <a:schemeClr val="bg1"/>
                </a:solidFill>
              </a:rPr>
              <a:t>Грант </a:t>
            </a:r>
            <a:r>
              <a:rPr sz="1600" dirty="0">
                <a:solidFill>
                  <a:schemeClr val="bg1"/>
                </a:solidFill>
              </a:rPr>
              <a:t>виплачується </a:t>
            </a:r>
            <a:r>
              <a:rPr sz="1600" spc="5" dirty="0">
                <a:solidFill>
                  <a:schemeClr val="bg1"/>
                </a:solidFill>
              </a:rPr>
              <a:t>3-ма</a:t>
            </a:r>
            <a:r>
              <a:rPr sz="1600" spc="-114" dirty="0">
                <a:solidFill>
                  <a:schemeClr val="bg1"/>
                </a:solidFill>
              </a:rPr>
              <a:t> </a:t>
            </a:r>
            <a:r>
              <a:rPr sz="1600" spc="10" dirty="0">
                <a:solidFill>
                  <a:schemeClr val="bg1"/>
                </a:solidFill>
              </a:rPr>
              <a:t>траншами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9A213A17-3922-E84C-AE38-24F3B859AC5F}"/>
              </a:ext>
            </a:extLst>
          </p:cNvPr>
          <p:cNvSpPr txBox="1"/>
          <p:nvPr/>
        </p:nvSpPr>
        <p:spPr>
          <a:xfrm>
            <a:off x="8000242" y="1843065"/>
            <a:ext cx="3980815" cy="989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«єдиного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вікна»</a:t>
            </a:r>
            <a:r>
              <a:rPr sz="16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Подання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документів</a:t>
            </a:r>
            <a:r>
              <a:rPr sz="16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ОСББ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  <a:spcBef>
                <a:spcPts val="5"/>
              </a:spcBef>
            </a:pP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щодо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участі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Програмі 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ведеться 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через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відділення</a:t>
            </a:r>
            <a:r>
              <a:rPr sz="1600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банку-партнера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274EEA0D-2543-3F42-96DD-6E68671BFFE9}"/>
              </a:ext>
            </a:extLst>
          </p:cNvPr>
          <p:cNvSpPr txBox="1"/>
          <p:nvPr/>
        </p:nvSpPr>
        <p:spPr>
          <a:xfrm>
            <a:off x="8000242" y="3132133"/>
            <a:ext cx="3969699" cy="75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Фонд перевіряє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усі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документи, 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що стосуються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Програми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та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виплати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 гранту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xmlns="" id="{462E8A0E-A816-C246-9369-E5220B65AB29}"/>
              </a:ext>
            </a:extLst>
          </p:cNvPr>
          <p:cNvSpPr txBox="1"/>
          <p:nvPr/>
        </p:nvSpPr>
        <p:spPr>
          <a:xfrm>
            <a:off x="8000242" y="4124873"/>
            <a:ext cx="3969699" cy="494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600" spc="-25" dirty="0">
                <a:solidFill>
                  <a:schemeClr val="bg1"/>
                </a:solidFill>
                <a:latin typeface="Arial"/>
                <a:cs typeface="Arial"/>
              </a:rPr>
              <a:t>Грант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виплачується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ОСББ 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тільки після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понесення 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відповідних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витрат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xmlns="" id="{B9031610-42A7-F34D-B41F-08E5657674F6}"/>
              </a:ext>
            </a:extLst>
          </p:cNvPr>
          <p:cNvSpPr txBox="1"/>
          <p:nvPr/>
        </p:nvSpPr>
        <p:spPr>
          <a:xfrm>
            <a:off x="8000242" y="4866011"/>
            <a:ext cx="4080535" cy="103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Кредит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не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є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обов’язковим. 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Оцінку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кредитоспроможності 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ОСББ 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та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ухвалення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рішення 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про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позику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здійснює</a:t>
            </a:r>
            <a:r>
              <a:rPr sz="160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банк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у </a:t>
            </a: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разі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звернення</a:t>
            </a:r>
            <a:r>
              <a:rPr sz="16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ОСББ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xmlns="" id="{EE1C7B49-9DCA-A241-B9EF-BFD1AF8D6D38}"/>
              </a:ext>
            </a:extLst>
          </p:cNvPr>
          <p:cNvSpPr txBox="1"/>
          <p:nvPr/>
        </p:nvSpPr>
        <p:spPr>
          <a:xfrm>
            <a:off x="8000242" y="6092839"/>
            <a:ext cx="3980815" cy="494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Arial"/>
                <a:cs typeface="Arial"/>
              </a:rPr>
              <a:t>Середній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строк </a:t>
            </a:r>
            <a:r>
              <a:rPr sz="1600" spc="-10" dirty="0">
                <a:solidFill>
                  <a:schemeClr val="bg1"/>
                </a:solidFill>
                <a:latin typeface="Arial"/>
                <a:cs typeface="Arial"/>
              </a:rPr>
              <a:t>розгляду  </a:t>
            </a:r>
            <a:r>
              <a:rPr sz="1600" dirty="0">
                <a:solidFill>
                  <a:schemeClr val="bg1"/>
                </a:solidFill>
                <a:latin typeface="Arial"/>
                <a:cs typeface="Arial"/>
              </a:rPr>
              <a:t>заявок </a:t>
            </a:r>
            <a:r>
              <a:rPr sz="1600" spc="10" dirty="0">
                <a:solidFill>
                  <a:schemeClr val="bg1"/>
                </a:solidFill>
                <a:latin typeface="Arial"/>
                <a:cs typeface="Arial"/>
              </a:rPr>
              <a:t>– 1</a:t>
            </a:r>
            <a:r>
              <a:rPr sz="16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chemeClr val="bg1"/>
                </a:solidFill>
                <a:latin typeface="Arial"/>
                <a:cs typeface="Arial"/>
              </a:rPr>
              <a:t>місяць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xmlns="" id="{32DD1C3A-A1ED-F742-8466-B33E4BEB8ADD}"/>
              </a:ext>
            </a:extLst>
          </p:cNvPr>
          <p:cNvSpPr/>
          <p:nvPr/>
        </p:nvSpPr>
        <p:spPr>
          <a:xfrm>
            <a:off x="7625702" y="1169650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4">
                <a:moveTo>
                  <a:pt x="0" y="209574"/>
                </a:moveTo>
                <a:lnTo>
                  <a:pt x="209574" y="209574"/>
                </a:lnTo>
                <a:lnTo>
                  <a:pt x="209574" y="0"/>
                </a:lnTo>
                <a:lnTo>
                  <a:pt x="0" y="0"/>
                </a:lnTo>
                <a:lnTo>
                  <a:pt x="0" y="2095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bg1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xmlns="" id="{5F609E8E-3ACF-D14B-8AF1-C4F34191C24A}"/>
              </a:ext>
            </a:extLst>
          </p:cNvPr>
          <p:cNvSpPr/>
          <p:nvPr/>
        </p:nvSpPr>
        <p:spPr>
          <a:xfrm>
            <a:off x="7625702" y="1894117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0" y="209574"/>
                </a:moveTo>
                <a:lnTo>
                  <a:pt x="209574" y="209574"/>
                </a:lnTo>
                <a:lnTo>
                  <a:pt x="209574" y="0"/>
                </a:lnTo>
                <a:lnTo>
                  <a:pt x="0" y="0"/>
                </a:lnTo>
                <a:lnTo>
                  <a:pt x="0" y="2095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bg1"/>
              </a:solidFill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xmlns="" id="{60CD6335-32C2-8D4E-AD75-13B54BA6B420}"/>
              </a:ext>
            </a:extLst>
          </p:cNvPr>
          <p:cNvSpPr/>
          <p:nvPr/>
        </p:nvSpPr>
        <p:spPr>
          <a:xfrm>
            <a:off x="7625702" y="3199981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0" y="209574"/>
                </a:moveTo>
                <a:lnTo>
                  <a:pt x="209574" y="209574"/>
                </a:lnTo>
                <a:lnTo>
                  <a:pt x="209574" y="0"/>
                </a:lnTo>
                <a:lnTo>
                  <a:pt x="0" y="0"/>
                </a:lnTo>
                <a:lnTo>
                  <a:pt x="0" y="2095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bg1"/>
              </a:solidFill>
            </a:endParaRP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xmlns="" id="{29664483-EE83-9341-A668-5167887F89DF}"/>
              </a:ext>
            </a:extLst>
          </p:cNvPr>
          <p:cNvSpPr/>
          <p:nvPr/>
        </p:nvSpPr>
        <p:spPr>
          <a:xfrm>
            <a:off x="7625702" y="4180942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0" y="209574"/>
                </a:moveTo>
                <a:lnTo>
                  <a:pt x="209574" y="209574"/>
                </a:lnTo>
                <a:lnTo>
                  <a:pt x="209574" y="0"/>
                </a:lnTo>
                <a:lnTo>
                  <a:pt x="0" y="0"/>
                </a:lnTo>
                <a:lnTo>
                  <a:pt x="0" y="2095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bg1"/>
              </a:solidFill>
            </a:endParaRPr>
          </a:p>
        </p:txBody>
      </p:sp>
      <p:sp>
        <p:nvSpPr>
          <p:cNvPr id="32" name="object 21">
            <a:extLst>
              <a:ext uri="{FF2B5EF4-FFF2-40B4-BE49-F238E27FC236}">
                <a16:creationId xmlns:a16="http://schemas.microsoft.com/office/drawing/2014/main" xmlns="" id="{978CF64D-DFE6-D64A-AEA4-6E0918824BA6}"/>
              </a:ext>
            </a:extLst>
          </p:cNvPr>
          <p:cNvSpPr/>
          <p:nvPr/>
        </p:nvSpPr>
        <p:spPr>
          <a:xfrm>
            <a:off x="7625702" y="4910302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4">
                <a:moveTo>
                  <a:pt x="0" y="209574"/>
                </a:moveTo>
                <a:lnTo>
                  <a:pt x="209574" y="209574"/>
                </a:lnTo>
                <a:lnTo>
                  <a:pt x="209574" y="0"/>
                </a:lnTo>
                <a:lnTo>
                  <a:pt x="0" y="0"/>
                </a:lnTo>
                <a:lnTo>
                  <a:pt x="0" y="2095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bg1"/>
              </a:solidFill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xmlns="" id="{59357CE6-0AA4-6B40-AD9C-9F9A12656DF4}"/>
              </a:ext>
            </a:extLst>
          </p:cNvPr>
          <p:cNvSpPr/>
          <p:nvPr/>
        </p:nvSpPr>
        <p:spPr>
          <a:xfrm>
            <a:off x="7625702" y="6148908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4">
                <a:moveTo>
                  <a:pt x="0" y="209574"/>
                </a:moveTo>
                <a:lnTo>
                  <a:pt x="209574" y="209574"/>
                </a:lnTo>
                <a:lnTo>
                  <a:pt x="209574" y="0"/>
                </a:lnTo>
                <a:lnTo>
                  <a:pt x="0" y="0"/>
                </a:lnTo>
                <a:lnTo>
                  <a:pt x="0" y="20957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3435" y="227202"/>
            <a:ext cx="9148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2800" kern="0" dirty="0">
                <a:latin typeface="+mj-lt"/>
              </a:rPr>
              <a:t>Реалізовані проекти Фондом </a:t>
            </a:r>
            <a:endParaRPr lang="uk-UA" altLang="ru-RU" sz="1600" kern="0" dirty="0">
              <a:latin typeface="+mj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21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" name="Прямоугольник 49">
            <a:extLst>
              <a:ext uri="{FF2B5EF4-FFF2-40B4-BE49-F238E27FC236}">
                <a16:creationId xmlns:a16="http://schemas.microsoft.com/office/drawing/2014/main" xmlns="" id="{8FF34FF5-A8E9-CE43-945E-948A884F75F1}"/>
              </a:ext>
            </a:extLst>
          </p:cNvPr>
          <p:cNvSpPr/>
          <p:nvPr/>
        </p:nvSpPr>
        <p:spPr>
          <a:xfrm>
            <a:off x="0" y="4297219"/>
            <a:ext cx="12192000" cy="1901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A538EC-BE0D-714F-BAE5-738665BB0A81}"/>
              </a:ext>
            </a:extLst>
          </p:cNvPr>
          <p:cNvSpPr txBox="1"/>
          <p:nvPr/>
        </p:nvSpPr>
        <p:spPr>
          <a:xfrm>
            <a:off x="1117761" y="1988039"/>
            <a:ext cx="36362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~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4,2</a:t>
            </a: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млн</a:t>
            </a: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x-none" b="1" dirty="0">
                <a:solidFill>
                  <a:schemeClr val="bg2">
                    <a:lumMod val="10000"/>
                  </a:schemeClr>
                </a:solidFill>
              </a:rPr>
              <a:t>грн. </a:t>
            </a:r>
            <a:r>
              <a:rPr lang="x-none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загальна вартість проекту</a:t>
            </a:r>
            <a:endParaRPr lang="x-none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~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2,9</a:t>
            </a: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млн</a:t>
            </a: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x-none" b="1" dirty="0">
                <a:solidFill>
                  <a:schemeClr val="bg2">
                    <a:lumMod val="10000"/>
                  </a:schemeClr>
                </a:solidFill>
              </a:rPr>
              <a:t>грн. </a:t>
            </a:r>
            <a:r>
              <a:rPr lang="x-none" dirty="0">
                <a:solidFill>
                  <a:schemeClr val="bg2">
                    <a:lumMod val="10000"/>
                  </a:schemeClr>
                </a:solidFill>
              </a:rPr>
              <a:t>– </a:t>
            </a:r>
            <a:r>
              <a:rPr lang="x-none">
                <a:solidFill>
                  <a:schemeClr val="bg2">
                    <a:lumMod val="10000"/>
                  </a:schemeClr>
                </a:solidFill>
              </a:rPr>
              <a:t>відшкодовано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ЄС та Німеччиною </a:t>
            </a:r>
            <a:r>
              <a:rPr lang="x-none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70</a:t>
            </a:r>
            <a:r>
              <a:rPr lang="x-none">
                <a:solidFill>
                  <a:schemeClr val="bg2">
                    <a:lumMod val="10000"/>
                  </a:schemeClr>
                </a:solidFill>
              </a:rPr>
              <a:t>%)</a:t>
            </a:r>
            <a:endParaRPr lang="x-none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0" name="Группа 35">
            <a:extLst>
              <a:ext uri="{FF2B5EF4-FFF2-40B4-BE49-F238E27FC236}">
                <a16:creationId xmlns:a16="http://schemas.microsoft.com/office/drawing/2014/main" xmlns="" id="{5DC2076D-BA49-B748-B885-F65EC7AFD8AC}"/>
              </a:ext>
            </a:extLst>
          </p:cNvPr>
          <p:cNvGrpSpPr/>
          <p:nvPr/>
        </p:nvGrpSpPr>
        <p:grpSpPr>
          <a:xfrm>
            <a:off x="8359939" y="4297219"/>
            <a:ext cx="840994" cy="1138549"/>
            <a:chOff x="8291431" y="4185805"/>
            <a:chExt cx="750556" cy="939924"/>
          </a:xfrm>
        </p:grpSpPr>
        <p:sp>
          <p:nvSpPr>
            <p:cNvPr id="31" name="Rectangle 39">
              <a:extLst>
                <a:ext uri="{FF2B5EF4-FFF2-40B4-BE49-F238E27FC236}">
                  <a16:creationId xmlns:a16="http://schemas.microsoft.com/office/drawing/2014/main" xmlns="" id="{8055AB1A-D2D0-524B-8098-982A8005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1431" y="5018101"/>
              <a:ext cx="750556" cy="107628"/>
            </a:xfrm>
            <a:prstGeom prst="rect">
              <a:avLst/>
            </a:prstGeom>
            <a:solidFill>
              <a:srgbClr val="005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xmlns="" id="{B15EF4FD-7211-5640-BEBD-5A99B69E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222" y="4353093"/>
              <a:ext cx="254765" cy="649633"/>
            </a:xfrm>
            <a:custGeom>
              <a:avLst/>
              <a:gdLst>
                <a:gd name="T0" fmla="*/ 204 w 204"/>
                <a:gd name="T1" fmla="*/ 80 h 699"/>
                <a:gd name="T2" fmla="*/ 204 w 204"/>
                <a:gd name="T3" fmla="*/ 26 h 699"/>
                <a:gd name="T4" fmla="*/ 0 w 204"/>
                <a:gd name="T5" fmla="*/ 0 h 699"/>
                <a:gd name="T6" fmla="*/ 0 w 204"/>
                <a:gd name="T7" fmla="*/ 80 h 699"/>
                <a:gd name="T8" fmla="*/ 30 w 204"/>
                <a:gd name="T9" fmla="*/ 80 h 699"/>
                <a:gd name="T10" fmla="*/ 30 w 204"/>
                <a:gd name="T11" fmla="*/ 112 h 699"/>
                <a:gd name="T12" fmla="*/ 0 w 204"/>
                <a:gd name="T13" fmla="*/ 112 h 699"/>
                <a:gd name="T14" fmla="*/ 0 w 204"/>
                <a:gd name="T15" fmla="*/ 160 h 699"/>
                <a:gd name="T16" fmla="*/ 30 w 204"/>
                <a:gd name="T17" fmla="*/ 160 h 699"/>
                <a:gd name="T18" fmla="*/ 30 w 204"/>
                <a:gd name="T19" fmla="*/ 193 h 699"/>
                <a:gd name="T20" fmla="*/ 0 w 204"/>
                <a:gd name="T21" fmla="*/ 193 h 699"/>
                <a:gd name="T22" fmla="*/ 0 w 204"/>
                <a:gd name="T23" fmla="*/ 241 h 699"/>
                <a:gd name="T24" fmla="*/ 30 w 204"/>
                <a:gd name="T25" fmla="*/ 241 h 699"/>
                <a:gd name="T26" fmla="*/ 30 w 204"/>
                <a:gd name="T27" fmla="*/ 274 h 699"/>
                <a:gd name="T28" fmla="*/ 0 w 204"/>
                <a:gd name="T29" fmla="*/ 274 h 699"/>
                <a:gd name="T30" fmla="*/ 0 w 204"/>
                <a:gd name="T31" fmla="*/ 322 h 699"/>
                <a:gd name="T32" fmla="*/ 30 w 204"/>
                <a:gd name="T33" fmla="*/ 322 h 699"/>
                <a:gd name="T34" fmla="*/ 30 w 204"/>
                <a:gd name="T35" fmla="*/ 355 h 699"/>
                <a:gd name="T36" fmla="*/ 0 w 204"/>
                <a:gd name="T37" fmla="*/ 355 h 699"/>
                <a:gd name="T38" fmla="*/ 0 w 204"/>
                <a:gd name="T39" fmla="*/ 403 h 699"/>
                <a:gd name="T40" fmla="*/ 30 w 204"/>
                <a:gd name="T41" fmla="*/ 403 h 699"/>
                <a:gd name="T42" fmla="*/ 30 w 204"/>
                <a:gd name="T43" fmla="*/ 436 h 699"/>
                <a:gd name="T44" fmla="*/ 0 w 204"/>
                <a:gd name="T45" fmla="*/ 436 h 699"/>
                <a:gd name="T46" fmla="*/ 0 w 204"/>
                <a:gd name="T47" fmla="*/ 484 h 699"/>
                <a:gd name="T48" fmla="*/ 30 w 204"/>
                <a:gd name="T49" fmla="*/ 484 h 699"/>
                <a:gd name="T50" fmla="*/ 30 w 204"/>
                <a:gd name="T51" fmla="*/ 520 h 699"/>
                <a:gd name="T52" fmla="*/ 0 w 204"/>
                <a:gd name="T53" fmla="*/ 520 h 699"/>
                <a:gd name="T54" fmla="*/ 0 w 204"/>
                <a:gd name="T55" fmla="*/ 699 h 699"/>
                <a:gd name="T56" fmla="*/ 204 w 204"/>
                <a:gd name="T57" fmla="*/ 699 h 699"/>
                <a:gd name="T58" fmla="*/ 204 w 204"/>
                <a:gd name="T59" fmla="*/ 520 h 699"/>
                <a:gd name="T60" fmla="*/ 89 w 204"/>
                <a:gd name="T61" fmla="*/ 520 h 699"/>
                <a:gd name="T62" fmla="*/ 89 w 204"/>
                <a:gd name="T63" fmla="*/ 484 h 699"/>
                <a:gd name="T64" fmla="*/ 204 w 204"/>
                <a:gd name="T65" fmla="*/ 484 h 699"/>
                <a:gd name="T66" fmla="*/ 204 w 204"/>
                <a:gd name="T67" fmla="*/ 436 h 699"/>
                <a:gd name="T68" fmla="*/ 89 w 204"/>
                <a:gd name="T69" fmla="*/ 436 h 699"/>
                <a:gd name="T70" fmla="*/ 89 w 204"/>
                <a:gd name="T71" fmla="*/ 403 h 699"/>
                <a:gd name="T72" fmla="*/ 204 w 204"/>
                <a:gd name="T73" fmla="*/ 403 h 699"/>
                <a:gd name="T74" fmla="*/ 204 w 204"/>
                <a:gd name="T75" fmla="*/ 355 h 699"/>
                <a:gd name="T76" fmla="*/ 89 w 204"/>
                <a:gd name="T77" fmla="*/ 355 h 699"/>
                <a:gd name="T78" fmla="*/ 89 w 204"/>
                <a:gd name="T79" fmla="*/ 322 h 699"/>
                <a:gd name="T80" fmla="*/ 204 w 204"/>
                <a:gd name="T81" fmla="*/ 322 h 699"/>
                <a:gd name="T82" fmla="*/ 204 w 204"/>
                <a:gd name="T83" fmla="*/ 274 h 699"/>
                <a:gd name="T84" fmla="*/ 89 w 204"/>
                <a:gd name="T85" fmla="*/ 274 h 699"/>
                <a:gd name="T86" fmla="*/ 89 w 204"/>
                <a:gd name="T87" fmla="*/ 241 h 699"/>
                <a:gd name="T88" fmla="*/ 204 w 204"/>
                <a:gd name="T89" fmla="*/ 241 h 699"/>
                <a:gd name="T90" fmla="*/ 204 w 204"/>
                <a:gd name="T91" fmla="*/ 193 h 699"/>
                <a:gd name="T92" fmla="*/ 89 w 204"/>
                <a:gd name="T93" fmla="*/ 193 h 699"/>
                <a:gd name="T94" fmla="*/ 89 w 204"/>
                <a:gd name="T95" fmla="*/ 160 h 699"/>
                <a:gd name="T96" fmla="*/ 204 w 204"/>
                <a:gd name="T97" fmla="*/ 160 h 699"/>
                <a:gd name="T98" fmla="*/ 204 w 204"/>
                <a:gd name="T99" fmla="*/ 112 h 699"/>
                <a:gd name="T100" fmla="*/ 89 w 204"/>
                <a:gd name="T101" fmla="*/ 112 h 699"/>
                <a:gd name="T102" fmla="*/ 89 w 204"/>
                <a:gd name="T103" fmla="*/ 80 h 699"/>
                <a:gd name="T104" fmla="*/ 204 w 204"/>
                <a:gd name="T105" fmla="*/ 8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699">
                  <a:moveTo>
                    <a:pt x="204" y="80"/>
                  </a:moveTo>
                  <a:lnTo>
                    <a:pt x="204" y="26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0" y="80"/>
                  </a:lnTo>
                  <a:lnTo>
                    <a:pt x="30" y="112"/>
                  </a:lnTo>
                  <a:lnTo>
                    <a:pt x="0" y="112"/>
                  </a:lnTo>
                  <a:lnTo>
                    <a:pt x="0" y="160"/>
                  </a:lnTo>
                  <a:lnTo>
                    <a:pt x="30" y="160"/>
                  </a:lnTo>
                  <a:lnTo>
                    <a:pt x="30" y="193"/>
                  </a:lnTo>
                  <a:lnTo>
                    <a:pt x="0" y="193"/>
                  </a:lnTo>
                  <a:lnTo>
                    <a:pt x="0" y="241"/>
                  </a:lnTo>
                  <a:lnTo>
                    <a:pt x="30" y="241"/>
                  </a:lnTo>
                  <a:lnTo>
                    <a:pt x="30" y="274"/>
                  </a:lnTo>
                  <a:lnTo>
                    <a:pt x="0" y="274"/>
                  </a:lnTo>
                  <a:lnTo>
                    <a:pt x="0" y="322"/>
                  </a:lnTo>
                  <a:lnTo>
                    <a:pt x="30" y="322"/>
                  </a:lnTo>
                  <a:lnTo>
                    <a:pt x="30" y="355"/>
                  </a:lnTo>
                  <a:lnTo>
                    <a:pt x="0" y="355"/>
                  </a:lnTo>
                  <a:lnTo>
                    <a:pt x="0" y="403"/>
                  </a:lnTo>
                  <a:lnTo>
                    <a:pt x="30" y="403"/>
                  </a:lnTo>
                  <a:lnTo>
                    <a:pt x="30" y="436"/>
                  </a:lnTo>
                  <a:lnTo>
                    <a:pt x="0" y="436"/>
                  </a:lnTo>
                  <a:lnTo>
                    <a:pt x="0" y="484"/>
                  </a:lnTo>
                  <a:lnTo>
                    <a:pt x="30" y="484"/>
                  </a:lnTo>
                  <a:lnTo>
                    <a:pt x="30" y="520"/>
                  </a:lnTo>
                  <a:lnTo>
                    <a:pt x="0" y="520"/>
                  </a:lnTo>
                  <a:lnTo>
                    <a:pt x="0" y="699"/>
                  </a:lnTo>
                  <a:lnTo>
                    <a:pt x="204" y="699"/>
                  </a:lnTo>
                  <a:lnTo>
                    <a:pt x="204" y="520"/>
                  </a:lnTo>
                  <a:lnTo>
                    <a:pt x="89" y="520"/>
                  </a:lnTo>
                  <a:lnTo>
                    <a:pt x="89" y="484"/>
                  </a:lnTo>
                  <a:lnTo>
                    <a:pt x="204" y="484"/>
                  </a:lnTo>
                  <a:lnTo>
                    <a:pt x="204" y="436"/>
                  </a:lnTo>
                  <a:lnTo>
                    <a:pt x="89" y="436"/>
                  </a:lnTo>
                  <a:lnTo>
                    <a:pt x="89" y="403"/>
                  </a:lnTo>
                  <a:lnTo>
                    <a:pt x="204" y="403"/>
                  </a:lnTo>
                  <a:lnTo>
                    <a:pt x="204" y="355"/>
                  </a:lnTo>
                  <a:lnTo>
                    <a:pt x="89" y="355"/>
                  </a:lnTo>
                  <a:lnTo>
                    <a:pt x="89" y="322"/>
                  </a:lnTo>
                  <a:lnTo>
                    <a:pt x="204" y="322"/>
                  </a:lnTo>
                  <a:lnTo>
                    <a:pt x="204" y="274"/>
                  </a:lnTo>
                  <a:lnTo>
                    <a:pt x="89" y="274"/>
                  </a:lnTo>
                  <a:lnTo>
                    <a:pt x="89" y="241"/>
                  </a:lnTo>
                  <a:lnTo>
                    <a:pt x="204" y="241"/>
                  </a:lnTo>
                  <a:lnTo>
                    <a:pt x="204" y="193"/>
                  </a:lnTo>
                  <a:lnTo>
                    <a:pt x="89" y="193"/>
                  </a:lnTo>
                  <a:lnTo>
                    <a:pt x="89" y="160"/>
                  </a:lnTo>
                  <a:lnTo>
                    <a:pt x="204" y="160"/>
                  </a:lnTo>
                  <a:lnTo>
                    <a:pt x="204" y="112"/>
                  </a:lnTo>
                  <a:lnTo>
                    <a:pt x="89" y="112"/>
                  </a:lnTo>
                  <a:lnTo>
                    <a:pt x="89" y="80"/>
                  </a:lnTo>
                  <a:lnTo>
                    <a:pt x="204" y="80"/>
                  </a:lnTo>
                  <a:close/>
                </a:path>
              </a:pathLst>
            </a:custGeom>
            <a:solidFill>
              <a:srgbClr val="005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xmlns="" id="{BB8A832E-69F3-DC4E-88A3-A072C6F8D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432" y="4185805"/>
              <a:ext cx="473313" cy="816921"/>
            </a:xfrm>
            <a:custGeom>
              <a:avLst/>
              <a:gdLst>
                <a:gd name="T0" fmla="*/ 379 w 379"/>
                <a:gd name="T1" fmla="*/ 0 h 879"/>
                <a:gd name="T2" fmla="*/ 18 w 379"/>
                <a:gd name="T3" fmla="*/ 186 h 879"/>
                <a:gd name="T4" fmla="*/ 55 w 379"/>
                <a:gd name="T5" fmla="*/ 452 h 879"/>
                <a:gd name="T6" fmla="*/ 0 w 379"/>
                <a:gd name="T7" fmla="*/ 700 h 879"/>
                <a:gd name="T8" fmla="*/ 205 w 379"/>
                <a:gd name="T9" fmla="*/ 879 h 879"/>
                <a:gd name="T10" fmla="*/ 129 w 379"/>
                <a:gd name="T11" fmla="*/ 540 h 879"/>
                <a:gd name="T12" fmla="*/ 129 w 379"/>
                <a:gd name="T13" fmla="*/ 567 h 879"/>
                <a:gd name="T14" fmla="*/ 110 w 379"/>
                <a:gd name="T15" fmla="*/ 567 h 879"/>
                <a:gd name="T16" fmla="*/ 110 w 379"/>
                <a:gd name="T17" fmla="*/ 513 h 879"/>
                <a:gd name="T18" fmla="*/ 110 w 379"/>
                <a:gd name="T19" fmla="*/ 536 h 879"/>
                <a:gd name="T20" fmla="*/ 129 w 379"/>
                <a:gd name="T21" fmla="*/ 485 h 879"/>
                <a:gd name="T22" fmla="*/ 108 w 379"/>
                <a:gd name="T23" fmla="*/ 244 h 879"/>
                <a:gd name="T24" fmla="*/ 108 w 379"/>
                <a:gd name="T25" fmla="*/ 268 h 879"/>
                <a:gd name="T26" fmla="*/ 126 w 379"/>
                <a:gd name="T27" fmla="*/ 272 h 879"/>
                <a:gd name="T28" fmla="*/ 108 w 379"/>
                <a:gd name="T29" fmla="*/ 272 h 879"/>
                <a:gd name="T30" fmla="*/ 126 w 379"/>
                <a:gd name="T31" fmla="*/ 322 h 879"/>
                <a:gd name="T32" fmla="*/ 108 w 379"/>
                <a:gd name="T33" fmla="*/ 326 h 879"/>
                <a:gd name="T34" fmla="*/ 108 w 379"/>
                <a:gd name="T35" fmla="*/ 349 h 879"/>
                <a:gd name="T36" fmla="*/ 126 w 379"/>
                <a:gd name="T37" fmla="*/ 353 h 879"/>
                <a:gd name="T38" fmla="*/ 108 w 379"/>
                <a:gd name="T39" fmla="*/ 353 h 879"/>
                <a:gd name="T40" fmla="*/ 126 w 379"/>
                <a:gd name="T41" fmla="*/ 404 h 879"/>
                <a:gd name="T42" fmla="*/ 85 w 379"/>
                <a:gd name="T43" fmla="*/ 563 h 879"/>
                <a:gd name="T44" fmla="*/ 103 w 379"/>
                <a:gd name="T45" fmla="*/ 563 h 879"/>
                <a:gd name="T46" fmla="*/ 103 w 379"/>
                <a:gd name="T47" fmla="*/ 591 h 879"/>
                <a:gd name="T48" fmla="*/ 103 w 379"/>
                <a:gd name="T49" fmla="*/ 567 h 879"/>
                <a:gd name="T50" fmla="*/ 103 w 379"/>
                <a:gd name="T51" fmla="*/ 513 h 879"/>
                <a:gd name="T52" fmla="*/ 85 w 379"/>
                <a:gd name="T53" fmla="*/ 509 h 879"/>
                <a:gd name="T54" fmla="*/ 103 w 379"/>
                <a:gd name="T55" fmla="*/ 509 h 879"/>
                <a:gd name="T56" fmla="*/ 101 w 379"/>
                <a:gd name="T57" fmla="*/ 244 h 879"/>
                <a:gd name="T58" fmla="*/ 82 w 379"/>
                <a:gd name="T59" fmla="*/ 244 h 879"/>
                <a:gd name="T60" fmla="*/ 101 w 379"/>
                <a:gd name="T61" fmla="*/ 295 h 879"/>
                <a:gd name="T62" fmla="*/ 82 w 379"/>
                <a:gd name="T63" fmla="*/ 299 h 879"/>
                <a:gd name="T64" fmla="*/ 82 w 379"/>
                <a:gd name="T65" fmla="*/ 322 h 879"/>
                <a:gd name="T66" fmla="*/ 101 w 379"/>
                <a:gd name="T67" fmla="*/ 326 h 879"/>
                <a:gd name="T68" fmla="*/ 82 w 379"/>
                <a:gd name="T69" fmla="*/ 326 h 879"/>
                <a:gd name="T70" fmla="*/ 101 w 379"/>
                <a:gd name="T71" fmla="*/ 376 h 879"/>
                <a:gd name="T72" fmla="*/ 82 w 379"/>
                <a:gd name="T73" fmla="*/ 380 h 879"/>
                <a:gd name="T74" fmla="*/ 82 w 379"/>
                <a:gd name="T75" fmla="*/ 404 h 879"/>
                <a:gd name="T76" fmla="*/ 60 w 379"/>
                <a:gd name="T77" fmla="*/ 540 h 879"/>
                <a:gd name="T78" fmla="*/ 60 w 379"/>
                <a:gd name="T79" fmla="*/ 563 h 879"/>
                <a:gd name="T80" fmla="*/ 60 w 379"/>
                <a:gd name="T81" fmla="*/ 591 h 879"/>
                <a:gd name="T82" fmla="*/ 60 w 379"/>
                <a:gd name="T83" fmla="*/ 536 h 879"/>
                <a:gd name="T84" fmla="*/ 78 w 379"/>
                <a:gd name="T85" fmla="*/ 536 h 879"/>
                <a:gd name="T86" fmla="*/ 60 w 379"/>
                <a:gd name="T87" fmla="*/ 485 h 879"/>
                <a:gd name="T88" fmla="*/ 60 w 379"/>
                <a:gd name="T89" fmla="*/ 509 h 879"/>
                <a:gd name="T90" fmla="*/ 75 w 379"/>
                <a:gd name="T91" fmla="*/ 268 h 879"/>
                <a:gd name="T92" fmla="*/ 57 w 379"/>
                <a:gd name="T93" fmla="*/ 272 h 879"/>
                <a:gd name="T94" fmla="*/ 57 w 379"/>
                <a:gd name="T95" fmla="*/ 295 h 879"/>
                <a:gd name="T96" fmla="*/ 75 w 379"/>
                <a:gd name="T97" fmla="*/ 299 h 879"/>
                <a:gd name="T98" fmla="*/ 57 w 379"/>
                <a:gd name="T99" fmla="*/ 299 h 879"/>
                <a:gd name="T100" fmla="*/ 75 w 379"/>
                <a:gd name="T101" fmla="*/ 349 h 879"/>
                <a:gd name="T102" fmla="*/ 57 w 379"/>
                <a:gd name="T103" fmla="*/ 353 h 879"/>
                <a:gd name="T104" fmla="*/ 57 w 379"/>
                <a:gd name="T105" fmla="*/ 376 h 879"/>
                <a:gd name="T106" fmla="*/ 75 w 379"/>
                <a:gd name="T107" fmla="*/ 380 h 879"/>
                <a:gd name="T108" fmla="*/ 57 w 379"/>
                <a:gd name="T109" fmla="*/ 38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9" h="879">
                  <a:moveTo>
                    <a:pt x="205" y="879"/>
                  </a:moveTo>
                  <a:lnTo>
                    <a:pt x="379" y="879"/>
                  </a:lnTo>
                  <a:lnTo>
                    <a:pt x="379" y="0"/>
                  </a:lnTo>
                  <a:lnTo>
                    <a:pt x="164" y="0"/>
                  </a:lnTo>
                  <a:lnTo>
                    <a:pt x="164" y="137"/>
                  </a:lnTo>
                  <a:lnTo>
                    <a:pt x="18" y="186"/>
                  </a:lnTo>
                  <a:lnTo>
                    <a:pt x="18" y="427"/>
                  </a:lnTo>
                  <a:lnTo>
                    <a:pt x="55" y="427"/>
                  </a:lnTo>
                  <a:lnTo>
                    <a:pt x="55" y="452"/>
                  </a:lnTo>
                  <a:lnTo>
                    <a:pt x="18" y="452"/>
                  </a:lnTo>
                  <a:lnTo>
                    <a:pt x="18" y="700"/>
                  </a:lnTo>
                  <a:lnTo>
                    <a:pt x="0" y="700"/>
                  </a:lnTo>
                  <a:lnTo>
                    <a:pt x="0" y="879"/>
                  </a:lnTo>
                  <a:lnTo>
                    <a:pt x="164" y="879"/>
                  </a:lnTo>
                  <a:lnTo>
                    <a:pt x="205" y="879"/>
                  </a:lnTo>
                  <a:close/>
                  <a:moveTo>
                    <a:pt x="110" y="563"/>
                  </a:moveTo>
                  <a:lnTo>
                    <a:pt x="110" y="540"/>
                  </a:lnTo>
                  <a:lnTo>
                    <a:pt x="129" y="540"/>
                  </a:lnTo>
                  <a:lnTo>
                    <a:pt x="129" y="563"/>
                  </a:lnTo>
                  <a:lnTo>
                    <a:pt x="110" y="563"/>
                  </a:lnTo>
                  <a:close/>
                  <a:moveTo>
                    <a:pt x="129" y="567"/>
                  </a:moveTo>
                  <a:lnTo>
                    <a:pt x="129" y="591"/>
                  </a:lnTo>
                  <a:lnTo>
                    <a:pt x="110" y="591"/>
                  </a:lnTo>
                  <a:lnTo>
                    <a:pt x="110" y="567"/>
                  </a:lnTo>
                  <a:lnTo>
                    <a:pt x="129" y="567"/>
                  </a:lnTo>
                  <a:close/>
                  <a:moveTo>
                    <a:pt x="110" y="536"/>
                  </a:moveTo>
                  <a:lnTo>
                    <a:pt x="110" y="513"/>
                  </a:lnTo>
                  <a:lnTo>
                    <a:pt x="129" y="513"/>
                  </a:lnTo>
                  <a:lnTo>
                    <a:pt x="129" y="536"/>
                  </a:lnTo>
                  <a:lnTo>
                    <a:pt x="110" y="536"/>
                  </a:lnTo>
                  <a:close/>
                  <a:moveTo>
                    <a:pt x="110" y="509"/>
                  </a:moveTo>
                  <a:lnTo>
                    <a:pt x="110" y="485"/>
                  </a:lnTo>
                  <a:lnTo>
                    <a:pt x="129" y="485"/>
                  </a:lnTo>
                  <a:lnTo>
                    <a:pt x="129" y="509"/>
                  </a:lnTo>
                  <a:lnTo>
                    <a:pt x="110" y="509"/>
                  </a:lnTo>
                  <a:close/>
                  <a:moveTo>
                    <a:pt x="108" y="244"/>
                  </a:moveTo>
                  <a:lnTo>
                    <a:pt x="126" y="244"/>
                  </a:lnTo>
                  <a:lnTo>
                    <a:pt x="126" y="268"/>
                  </a:lnTo>
                  <a:lnTo>
                    <a:pt x="108" y="268"/>
                  </a:lnTo>
                  <a:lnTo>
                    <a:pt x="108" y="244"/>
                  </a:lnTo>
                  <a:close/>
                  <a:moveTo>
                    <a:pt x="108" y="272"/>
                  </a:moveTo>
                  <a:lnTo>
                    <a:pt x="126" y="272"/>
                  </a:lnTo>
                  <a:lnTo>
                    <a:pt x="126" y="295"/>
                  </a:lnTo>
                  <a:lnTo>
                    <a:pt x="108" y="295"/>
                  </a:lnTo>
                  <a:lnTo>
                    <a:pt x="108" y="272"/>
                  </a:lnTo>
                  <a:close/>
                  <a:moveTo>
                    <a:pt x="108" y="299"/>
                  </a:moveTo>
                  <a:lnTo>
                    <a:pt x="126" y="299"/>
                  </a:lnTo>
                  <a:lnTo>
                    <a:pt x="126" y="322"/>
                  </a:lnTo>
                  <a:lnTo>
                    <a:pt x="108" y="322"/>
                  </a:lnTo>
                  <a:lnTo>
                    <a:pt x="108" y="299"/>
                  </a:lnTo>
                  <a:close/>
                  <a:moveTo>
                    <a:pt x="108" y="326"/>
                  </a:moveTo>
                  <a:lnTo>
                    <a:pt x="126" y="326"/>
                  </a:lnTo>
                  <a:lnTo>
                    <a:pt x="126" y="349"/>
                  </a:lnTo>
                  <a:lnTo>
                    <a:pt x="108" y="349"/>
                  </a:lnTo>
                  <a:lnTo>
                    <a:pt x="108" y="326"/>
                  </a:lnTo>
                  <a:close/>
                  <a:moveTo>
                    <a:pt x="108" y="353"/>
                  </a:moveTo>
                  <a:lnTo>
                    <a:pt x="126" y="353"/>
                  </a:lnTo>
                  <a:lnTo>
                    <a:pt x="126" y="376"/>
                  </a:lnTo>
                  <a:lnTo>
                    <a:pt x="108" y="376"/>
                  </a:lnTo>
                  <a:lnTo>
                    <a:pt x="108" y="353"/>
                  </a:lnTo>
                  <a:close/>
                  <a:moveTo>
                    <a:pt x="108" y="380"/>
                  </a:moveTo>
                  <a:lnTo>
                    <a:pt x="126" y="380"/>
                  </a:lnTo>
                  <a:lnTo>
                    <a:pt x="126" y="404"/>
                  </a:lnTo>
                  <a:lnTo>
                    <a:pt x="108" y="404"/>
                  </a:lnTo>
                  <a:lnTo>
                    <a:pt x="108" y="380"/>
                  </a:lnTo>
                  <a:close/>
                  <a:moveTo>
                    <a:pt x="85" y="563"/>
                  </a:moveTo>
                  <a:lnTo>
                    <a:pt x="85" y="540"/>
                  </a:lnTo>
                  <a:lnTo>
                    <a:pt x="103" y="540"/>
                  </a:lnTo>
                  <a:lnTo>
                    <a:pt x="103" y="563"/>
                  </a:lnTo>
                  <a:lnTo>
                    <a:pt x="85" y="563"/>
                  </a:lnTo>
                  <a:close/>
                  <a:moveTo>
                    <a:pt x="103" y="567"/>
                  </a:moveTo>
                  <a:lnTo>
                    <a:pt x="103" y="591"/>
                  </a:lnTo>
                  <a:lnTo>
                    <a:pt x="85" y="591"/>
                  </a:lnTo>
                  <a:lnTo>
                    <a:pt x="85" y="567"/>
                  </a:lnTo>
                  <a:lnTo>
                    <a:pt x="103" y="567"/>
                  </a:lnTo>
                  <a:close/>
                  <a:moveTo>
                    <a:pt x="85" y="536"/>
                  </a:moveTo>
                  <a:lnTo>
                    <a:pt x="85" y="513"/>
                  </a:lnTo>
                  <a:lnTo>
                    <a:pt x="103" y="513"/>
                  </a:lnTo>
                  <a:lnTo>
                    <a:pt x="103" y="536"/>
                  </a:lnTo>
                  <a:lnTo>
                    <a:pt x="85" y="536"/>
                  </a:lnTo>
                  <a:close/>
                  <a:moveTo>
                    <a:pt x="85" y="509"/>
                  </a:moveTo>
                  <a:lnTo>
                    <a:pt x="85" y="485"/>
                  </a:lnTo>
                  <a:lnTo>
                    <a:pt x="103" y="485"/>
                  </a:lnTo>
                  <a:lnTo>
                    <a:pt x="103" y="509"/>
                  </a:lnTo>
                  <a:lnTo>
                    <a:pt x="85" y="509"/>
                  </a:lnTo>
                  <a:close/>
                  <a:moveTo>
                    <a:pt x="82" y="244"/>
                  </a:moveTo>
                  <a:lnTo>
                    <a:pt x="101" y="244"/>
                  </a:lnTo>
                  <a:lnTo>
                    <a:pt x="101" y="268"/>
                  </a:lnTo>
                  <a:lnTo>
                    <a:pt x="82" y="268"/>
                  </a:lnTo>
                  <a:lnTo>
                    <a:pt x="82" y="244"/>
                  </a:lnTo>
                  <a:close/>
                  <a:moveTo>
                    <a:pt x="82" y="272"/>
                  </a:moveTo>
                  <a:lnTo>
                    <a:pt x="101" y="272"/>
                  </a:lnTo>
                  <a:lnTo>
                    <a:pt x="101" y="295"/>
                  </a:lnTo>
                  <a:lnTo>
                    <a:pt x="82" y="295"/>
                  </a:lnTo>
                  <a:lnTo>
                    <a:pt x="82" y="272"/>
                  </a:lnTo>
                  <a:close/>
                  <a:moveTo>
                    <a:pt x="82" y="299"/>
                  </a:moveTo>
                  <a:lnTo>
                    <a:pt x="101" y="299"/>
                  </a:lnTo>
                  <a:lnTo>
                    <a:pt x="101" y="322"/>
                  </a:lnTo>
                  <a:lnTo>
                    <a:pt x="82" y="322"/>
                  </a:lnTo>
                  <a:lnTo>
                    <a:pt x="82" y="299"/>
                  </a:lnTo>
                  <a:close/>
                  <a:moveTo>
                    <a:pt x="82" y="326"/>
                  </a:moveTo>
                  <a:lnTo>
                    <a:pt x="101" y="326"/>
                  </a:lnTo>
                  <a:lnTo>
                    <a:pt x="101" y="349"/>
                  </a:lnTo>
                  <a:lnTo>
                    <a:pt x="82" y="349"/>
                  </a:lnTo>
                  <a:lnTo>
                    <a:pt x="82" y="326"/>
                  </a:lnTo>
                  <a:close/>
                  <a:moveTo>
                    <a:pt x="82" y="353"/>
                  </a:moveTo>
                  <a:lnTo>
                    <a:pt x="101" y="353"/>
                  </a:lnTo>
                  <a:lnTo>
                    <a:pt x="101" y="376"/>
                  </a:lnTo>
                  <a:lnTo>
                    <a:pt x="82" y="376"/>
                  </a:lnTo>
                  <a:lnTo>
                    <a:pt x="82" y="353"/>
                  </a:lnTo>
                  <a:close/>
                  <a:moveTo>
                    <a:pt x="82" y="380"/>
                  </a:moveTo>
                  <a:lnTo>
                    <a:pt x="101" y="380"/>
                  </a:lnTo>
                  <a:lnTo>
                    <a:pt x="101" y="404"/>
                  </a:lnTo>
                  <a:lnTo>
                    <a:pt x="82" y="404"/>
                  </a:lnTo>
                  <a:lnTo>
                    <a:pt x="82" y="380"/>
                  </a:lnTo>
                  <a:close/>
                  <a:moveTo>
                    <a:pt x="60" y="563"/>
                  </a:moveTo>
                  <a:lnTo>
                    <a:pt x="60" y="540"/>
                  </a:lnTo>
                  <a:lnTo>
                    <a:pt x="78" y="540"/>
                  </a:lnTo>
                  <a:lnTo>
                    <a:pt x="78" y="563"/>
                  </a:lnTo>
                  <a:lnTo>
                    <a:pt x="60" y="563"/>
                  </a:lnTo>
                  <a:close/>
                  <a:moveTo>
                    <a:pt x="78" y="567"/>
                  </a:moveTo>
                  <a:lnTo>
                    <a:pt x="78" y="591"/>
                  </a:lnTo>
                  <a:lnTo>
                    <a:pt x="60" y="591"/>
                  </a:lnTo>
                  <a:lnTo>
                    <a:pt x="60" y="567"/>
                  </a:lnTo>
                  <a:lnTo>
                    <a:pt x="78" y="567"/>
                  </a:lnTo>
                  <a:close/>
                  <a:moveTo>
                    <a:pt x="60" y="536"/>
                  </a:moveTo>
                  <a:lnTo>
                    <a:pt x="60" y="513"/>
                  </a:lnTo>
                  <a:lnTo>
                    <a:pt x="78" y="513"/>
                  </a:lnTo>
                  <a:lnTo>
                    <a:pt x="78" y="536"/>
                  </a:lnTo>
                  <a:lnTo>
                    <a:pt x="60" y="536"/>
                  </a:lnTo>
                  <a:close/>
                  <a:moveTo>
                    <a:pt x="60" y="509"/>
                  </a:moveTo>
                  <a:lnTo>
                    <a:pt x="60" y="485"/>
                  </a:lnTo>
                  <a:lnTo>
                    <a:pt x="78" y="485"/>
                  </a:lnTo>
                  <a:lnTo>
                    <a:pt x="78" y="509"/>
                  </a:lnTo>
                  <a:lnTo>
                    <a:pt x="60" y="509"/>
                  </a:lnTo>
                  <a:close/>
                  <a:moveTo>
                    <a:pt x="57" y="244"/>
                  </a:moveTo>
                  <a:lnTo>
                    <a:pt x="75" y="244"/>
                  </a:lnTo>
                  <a:lnTo>
                    <a:pt x="75" y="268"/>
                  </a:lnTo>
                  <a:lnTo>
                    <a:pt x="57" y="268"/>
                  </a:lnTo>
                  <a:lnTo>
                    <a:pt x="57" y="244"/>
                  </a:lnTo>
                  <a:close/>
                  <a:moveTo>
                    <a:pt x="57" y="272"/>
                  </a:moveTo>
                  <a:lnTo>
                    <a:pt x="75" y="272"/>
                  </a:lnTo>
                  <a:lnTo>
                    <a:pt x="75" y="295"/>
                  </a:lnTo>
                  <a:lnTo>
                    <a:pt x="57" y="295"/>
                  </a:lnTo>
                  <a:lnTo>
                    <a:pt x="57" y="272"/>
                  </a:lnTo>
                  <a:close/>
                  <a:moveTo>
                    <a:pt x="57" y="299"/>
                  </a:moveTo>
                  <a:lnTo>
                    <a:pt x="75" y="299"/>
                  </a:lnTo>
                  <a:lnTo>
                    <a:pt x="75" y="322"/>
                  </a:lnTo>
                  <a:lnTo>
                    <a:pt x="57" y="322"/>
                  </a:lnTo>
                  <a:lnTo>
                    <a:pt x="57" y="299"/>
                  </a:lnTo>
                  <a:close/>
                  <a:moveTo>
                    <a:pt x="57" y="326"/>
                  </a:moveTo>
                  <a:lnTo>
                    <a:pt x="75" y="326"/>
                  </a:lnTo>
                  <a:lnTo>
                    <a:pt x="75" y="349"/>
                  </a:lnTo>
                  <a:lnTo>
                    <a:pt x="57" y="349"/>
                  </a:lnTo>
                  <a:lnTo>
                    <a:pt x="57" y="326"/>
                  </a:lnTo>
                  <a:close/>
                  <a:moveTo>
                    <a:pt x="57" y="353"/>
                  </a:moveTo>
                  <a:lnTo>
                    <a:pt x="75" y="353"/>
                  </a:lnTo>
                  <a:lnTo>
                    <a:pt x="75" y="376"/>
                  </a:lnTo>
                  <a:lnTo>
                    <a:pt x="57" y="376"/>
                  </a:lnTo>
                  <a:lnTo>
                    <a:pt x="57" y="353"/>
                  </a:lnTo>
                  <a:close/>
                  <a:moveTo>
                    <a:pt x="57" y="380"/>
                  </a:moveTo>
                  <a:lnTo>
                    <a:pt x="75" y="380"/>
                  </a:lnTo>
                  <a:lnTo>
                    <a:pt x="75" y="404"/>
                  </a:lnTo>
                  <a:lnTo>
                    <a:pt x="57" y="404"/>
                  </a:lnTo>
                  <a:lnTo>
                    <a:pt x="57" y="380"/>
                  </a:lnTo>
                  <a:close/>
                </a:path>
              </a:pathLst>
            </a:custGeom>
            <a:solidFill>
              <a:srgbClr val="005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xmlns="" id="{285582D1-1A3C-C44F-94F7-77059C8D01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49103" y="4495844"/>
            <a:ext cx="1161729" cy="939924"/>
            <a:chOff x="5401" y="2476"/>
            <a:chExt cx="1587" cy="1284"/>
          </a:xfrm>
          <a:solidFill>
            <a:srgbClr val="D83340"/>
          </a:solidFill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5A42AFF1-C865-8542-81E6-BC94C9E83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0" y="2476"/>
              <a:ext cx="729" cy="1284"/>
            </a:xfrm>
            <a:custGeom>
              <a:avLst/>
              <a:gdLst>
                <a:gd name="T0" fmla="*/ 1248 w 2189"/>
                <a:gd name="T1" fmla="*/ 2079 h 3850"/>
                <a:gd name="T2" fmla="*/ 1248 w 2189"/>
                <a:gd name="T3" fmla="*/ 2584 h 3850"/>
                <a:gd name="T4" fmla="*/ 1754 w 2189"/>
                <a:gd name="T5" fmla="*/ 2584 h 3850"/>
                <a:gd name="T6" fmla="*/ 1754 w 2189"/>
                <a:gd name="T7" fmla="*/ 2079 h 3850"/>
                <a:gd name="T8" fmla="*/ 1248 w 2189"/>
                <a:gd name="T9" fmla="*/ 2079 h 3850"/>
                <a:gd name="T10" fmla="*/ 436 w 2189"/>
                <a:gd name="T11" fmla="*/ 2079 h 3850"/>
                <a:gd name="T12" fmla="*/ 436 w 2189"/>
                <a:gd name="T13" fmla="*/ 2584 h 3850"/>
                <a:gd name="T14" fmla="*/ 942 w 2189"/>
                <a:gd name="T15" fmla="*/ 2584 h 3850"/>
                <a:gd name="T16" fmla="*/ 942 w 2189"/>
                <a:gd name="T17" fmla="*/ 2079 h 3850"/>
                <a:gd name="T18" fmla="*/ 436 w 2189"/>
                <a:gd name="T19" fmla="*/ 2079 h 3850"/>
                <a:gd name="T20" fmla="*/ 1248 w 2189"/>
                <a:gd name="T21" fmla="*/ 1266 h 3850"/>
                <a:gd name="T22" fmla="*/ 1248 w 2189"/>
                <a:gd name="T23" fmla="*/ 1771 h 3850"/>
                <a:gd name="T24" fmla="*/ 1754 w 2189"/>
                <a:gd name="T25" fmla="*/ 1771 h 3850"/>
                <a:gd name="T26" fmla="*/ 1754 w 2189"/>
                <a:gd name="T27" fmla="*/ 1266 h 3850"/>
                <a:gd name="T28" fmla="*/ 1248 w 2189"/>
                <a:gd name="T29" fmla="*/ 1266 h 3850"/>
                <a:gd name="T30" fmla="*/ 436 w 2189"/>
                <a:gd name="T31" fmla="*/ 1266 h 3850"/>
                <a:gd name="T32" fmla="*/ 436 w 2189"/>
                <a:gd name="T33" fmla="*/ 1771 h 3850"/>
                <a:gd name="T34" fmla="*/ 942 w 2189"/>
                <a:gd name="T35" fmla="*/ 1771 h 3850"/>
                <a:gd name="T36" fmla="*/ 942 w 2189"/>
                <a:gd name="T37" fmla="*/ 1266 h 3850"/>
                <a:gd name="T38" fmla="*/ 436 w 2189"/>
                <a:gd name="T39" fmla="*/ 1266 h 3850"/>
                <a:gd name="T40" fmla="*/ 1248 w 2189"/>
                <a:gd name="T41" fmla="*/ 454 h 3850"/>
                <a:gd name="T42" fmla="*/ 1248 w 2189"/>
                <a:gd name="T43" fmla="*/ 959 h 3850"/>
                <a:gd name="T44" fmla="*/ 1754 w 2189"/>
                <a:gd name="T45" fmla="*/ 959 h 3850"/>
                <a:gd name="T46" fmla="*/ 1754 w 2189"/>
                <a:gd name="T47" fmla="*/ 454 h 3850"/>
                <a:gd name="T48" fmla="*/ 1248 w 2189"/>
                <a:gd name="T49" fmla="*/ 454 h 3850"/>
                <a:gd name="T50" fmla="*/ 436 w 2189"/>
                <a:gd name="T51" fmla="*/ 454 h 3850"/>
                <a:gd name="T52" fmla="*/ 436 w 2189"/>
                <a:gd name="T53" fmla="*/ 959 h 3850"/>
                <a:gd name="T54" fmla="*/ 942 w 2189"/>
                <a:gd name="T55" fmla="*/ 959 h 3850"/>
                <a:gd name="T56" fmla="*/ 942 w 2189"/>
                <a:gd name="T57" fmla="*/ 454 h 3850"/>
                <a:gd name="T58" fmla="*/ 436 w 2189"/>
                <a:gd name="T59" fmla="*/ 454 h 3850"/>
                <a:gd name="T60" fmla="*/ 0 w 2189"/>
                <a:gd name="T61" fmla="*/ 0 h 3850"/>
                <a:gd name="T62" fmla="*/ 2189 w 2189"/>
                <a:gd name="T63" fmla="*/ 0 h 3850"/>
                <a:gd name="T64" fmla="*/ 2189 w 2189"/>
                <a:gd name="T65" fmla="*/ 3850 h 3850"/>
                <a:gd name="T66" fmla="*/ 1347 w 2189"/>
                <a:gd name="T67" fmla="*/ 3850 h 3850"/>
                <a:gd name="T68" fmla="*/ 1347 w 2189"/>
                <a:gd name="T69" fmla="*/ 2990 h 3850"/>
                <a:gd name="T70" fmla="*/ 842 w 2189"/>
                <a:gd name="T71" fmla="*/ 2990 h 3850"/>
                <a:gd name="T72" fmla="*/ 842 w 2189"/>
                <a:gd name="T73" fmla="*/ 3850 h 3850"/>
                <a:gd name="T74" fmla="*/ 0 w 2189"/>
                <a:gd name="T75" fmla="*/ 3850 h 3850"/>
                <a:gd name="T76" fmla="*/ 0 w 2189"/>
                <a:gd name="T77" fmla="*/ 0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89" h="3850">
                  <a:moveTo>
                    <a:pt x="1248" y="2079"/>
                  </a:moveTo>
                  <a:lnTo>
                    <a:pt x="1248" y="2584"/>
                  </a:lnTo>
                  <a:lnTo>
                    <a:pt x="1754" y="2584"/>
                  </a:lnTo>
                  <a:lnTo>
                    <a:pt x="1754" y="2079"/>
                  </a:lnTo>
                  <a:lnTo>
                    <a:pt x="1248" y="2079"/>
                  </a:lnTo>
                  <a:close/>
                  <a:moveTo>
                    <a:pt x="436" y="2079"/>
                  </a:moveTo>
                  <a:lnTo>
                    <a:pt x="436" y="2584"/>
                  </a:lnTo>
                  <a:lnTo>
                    <a:pt x="942" y="2584"/>
                  </a:lnTo>
                  <a:lnTo>
                    <a:pt x="942" y="2079"/>
                  </a:lnTo>
                  <a:lnTo>
                    <a:pt x="436" y="2079"/>
                  </a:lnTo>
                  <a:close/>
                  <a:moveTo>
                    <a:pt x="1248" y="1266"/>
                  </a:moveTo>
                  <a:lnTo>
                    <a:pt x="1248" y="1771"/>
                  </a:lnTo>
                  <a:lnTo>
                    <a:pt x="1754" y="1771"/>
                  </a:lnTo>
                  <a:lnTo>
                    <a:pt x="1754" y="1266"/>
                  </a:lnTo>
                  <a:lnTo>
                    <a:pt x="1248" y="1266"/>
                  </a:lnTo>
                  <a:close/>
                  <a:moveTo>
                    <a:pt x="436" y="1266"/>
                  </a:moveTo>
                  <a:lnTo>
                    <a:pt x="436" y="1771"/>
                  </a:lnTo>
                  <a:lnTo>
                    <a:pt x="942" y="1771"/>
                  </a:lnTo>
                  <a:lnTo>
                    <a:pt x="942" y="1266"/>
                  </a:lnTo>
                  <a:lnTo>
                    <a:pt x="436" y="1266"/>
                  </a:lnTo>
                  <a:close/>
                  <a:moveTo>
                    <a:pt x="1248" y="454"/>
                  </a:moveTo>
                  <a:lnTo>
                    <a:pt x="1248" y="959"/>
                  </a:lnTo>
                  <a:lnTo>
                    <a:pt x="1754" y="959"/>
                  </a:lnTo>
                  <a:lnTo>
                    <a:pt x="1754" y="454"/>
                  </a:lnTo>
                  <a:lnTo>
                    <a:pt x="1248" y="454"/>
                  </a:lnTo>
                  <a:close/>
                  <a:moveTo>
                    <a:pt x="436" y="454"/>
                  </a:moveTo>
                  <a:lnTo>
                    <a:pt x="436" y="959"/>
                  </a:lnTo>
                  <a:lnTo>
                    <a:pt x="942" y="959"/>
                  </a:lnTo>
                  <a:lnTo>
                    <a:pt x="942" y="454"/>
                  </a:lnTo>
                  <a:lnTo>
                    <a:pt x="436" y="454"/>
                  </a:lnTo>
                  <a:close/>
                  <a:moveTo>
                    <a:pt x="0" y="0"/>
                  </a:moveTo>
                  <a:lnTo>
                    <a:pt x="2189" y="0"/>
                  </a:lnTo>
                  <a:lnTo>
                    <a:pt x="2189" y="3850"/>
                  </a:lnTo>
                  <a:lnTo>
                    <a:pt x="1347" y="3850"/>
                  </a:lnTo>
                  <a:lnTo>
                    <a:pt x="1347" y="2990"/>
                  </a:lnTo>
                  <a:lnTo>
                    <a:pt x="842" y="2990"/>
                  </a:lnTo>
                  <a:lnTo>
                    <a:pt x="842" y="3850"/>
                  </a:lnTo>
                  <a:lnTo>
                    <a:pt x="0" y="38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54658284-EFB2-2A46-BABB-CBFCA1A52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5" y="2591"/>
              <a:ext cx="363" cy="1169"/>
            </a:xfrm>
            <a:custGeom>
              <a:avLst/>
              <a:gdLst>
                <a:gd name="T0" fmla="*/ 234 w 1090"/>
                <a:gd name="T1" fmla="*/ 1893 h 3505"/>
                <a:gd name="T2" fmla="*/ 234 w 1090"/>
                <a:gd name="T3" fmla="*/ 2353 h 3505"/>
                <a:gd name="T4" fmla="*/ 695 w 1090"/>
                <a:gd name="T5" fmla="*/ 2353 h 3505"/>
                <a:gd name="T6" fmla="*/ 695 w 1090"/>
                <a:gd name="T7" fmla="*/ 1893 h 3505"/>
                <a:gd name="T8" fmla="*/ 234 w 1090"/>
                <a:gd name="T9" fmla="*/ 1893 h 3505"/>
                <a:gd name="T10" fmla="*/ 234 w 1090"/>
                <a:gd name="T11" fmla="*/ 1152 h 3505"/>
                <a:gd name="T12" fmla="*/ 234 w 1090"/>
                <a:gd name="T13" fmla="*/ 1613 h 3505"/>
                <a:gd name="T14" fmla="*/ 695 w 1090"/>
                <a:gd name="T15" fmla="*/ 1613 h 3505"/>
                <a:gd name="T16" fmla="*/ 695 w 1090"/>
                <a:gd name="T17" fmla="*/ 1152 h 3505"/>
                <a:gd name="T18" fmla="*/ 234 w 1090"/>
                <a:gd name="T19" fmla="*/ 1152 h 3505"/>
                <a:gd name="T20" fmla="*/ 234 w 1090"/>
                <a:gd name="T21" fmla="*/ 413 h 3505"/>
                <a:gd name="T22" fmla="*/ 234 w 1090"/>
                <a:gd name="T23" fmla="*/ 874 h 3505"/>
                <a:gd name="T24" fmla="*/ 695 w 1090"/>
                <a:gd name="T25" fmla="*/ 874 h 3505"/>
                <a:gd name="T26" fmla="*/ 695 w 1090"/>
                <a:gd name="T27" fmla="*/ 413 h 3505"/>
                <a:gd name="T28" fmla="*/ 234 w 1090"/>
                <a:gd name="T29" fmla="*/ 413 h 3505"/>
                <a:gd name="T30" fmla="*/ 0 w 1090"/>
                <a:gd name="T31" fmla="*/ 0 h 3505"/>
                <a:gd name="T32" fmla="*/ 1090 w 1090"/>
                <a:gd name="T33" fmla="*/ 0 h 3505"/>
                <a:gd name="T34" fmla="*/ 1090 w 1090"/>
                <a:gd name="T35" fmla="*/ 3505 h 3505"/>
                <a:gd name="T36" fmla="*/ 325 w 1090"/>
                <a:gd name="T37" fmla="*/ 3505 h 3505"/>
                <a:gd name="T38" fmla="*/ 325 w 1090"/>
                <a:gd name="T39" fmla="*/ 2723 h 3505"/>
                <a:gd name="T40" fmla="*/ 0 w 1090"/>
                <a:gd name="T41" fmla="*/ 2723 h 3505"/>
                <a:gd name="T42" fmla="*/ 0 w 1090"/>
                <a:gd name="T43" fmla="*/ 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0" h="3505">
                  <a:moveTo>
                    <a:pt x="234" y="1893"/>
                  </a:moveTo>
                  <a:lnTo>
                    <a:pt x="234" y="2353"/>
                  </a:lnTo>
                  <a:lnTo>
                    <a:pt x="695" y="2353"/>
                  </a:lnTo>
                  <a:lnTo>
                    <a:pt x="695" y="1893"/>
                  </a:lnTo>
                  <a:lnTo>
                    <a:pt x="234" y="1893"/>
                  </a:lnTo>
                  <a:close/>
                  <a:moveTo>
                    <a:pt x="234" y="1152"/>
                  </a:moveTo>
                  <a:lnTo>
                    <a:pt x="234" y="1613"/>
                  </a:lnTo>
                  <a:lnTo>
                    <a:pt x="695" y="1613"/>
                  </a:lnTo>
                  <a:lnTo>
                    <a:pt x="695" y="1152"/>
                  </a:lnTo>
                  <a:lnTo>
                    <a:pt x="234" y="1152"/>
                  </a:lnTo>
                  <a:close/>
                  <a:moveTo>
                    <a:pt x="234" y="413"/>
                  </a:moveTo>
                  <a:lnTo>
                    <a:pt x="234" y="874"/>
                  </a:lnTo>
                  <a:lnTo>
                    <a:pt x="695" y="874"/>
                  </a:lnTo>
                  <a:lnTo>
                    <a:pt x="695" y="413"/>
                  </a:lnTo>
                  <a:lnTo>
                    <a:pt x="234" y="413"/>
                  </a:lnTo>
                  <a:close/>
                  <a:moveTo>
                    <a:pt x="0" y="0"/>
                  </a:moveTo>
                  <a:lnTo>
                    <a:pt x="1090" y="0"/>
                  </a:lnTo>
                  <a:lnTo>
                    <a:pt x="1090" y="3505"/>
                  </a:lnTo>
                  <a:lnTo>
                    <a:pt x="325" y="3505"/>
                  </a:lnTo>
                  <a:lnTo>
                    <a:pt x="325" y="2723"/>
                  </a:lnTo>
                  <a:lnTo>
                    <a:pt x="0" y="27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xmlns="" id="{6EAD5B51-602D-8F45-BA99-D633FFF3D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1" y="2591"/>
              <a:ext cx="363" cy="1169"/>
            </a:xfrm>
            <a:custGeom>
              <a:avLst/>
              <a:gdLst>
                <a:gd name="T0" fmla="*/ 396 w 1090"/>
                <a:gd name="T1" fmla="*/ 1893 h 3505"/>
                <a:gd name="T2" fmla="*/ 396 w 1090"/>
                <a:gd name="T3" fmla="*/ 2352 h 3505"/>
                <a:gd name="T4" fmla="*/ 856 w 1090"/>
                <a:gd name="T5" fmla="*/ 2352 h 3505"/>
                <a:gd name="T6" fmla="*/ 856 w 1090"/>
                <a:gd name="T7" fmla="*/ 1893 h 3505"/>
                <a:gd name="T8" fmla="*/ 396 w 1090"/>
                <a:gd name="T9" fmla="*/ 1893 h 3505"/>
                <a:gd name="T10" fmla="*/ 396 w 1090"/>
                <a:gd name="T11" fmla="*/ 1152 h 3505"/>
                <a:gd name="T12" fmla="*/ 396 w 1090"/>
                <a:gd name="T13" fmla="*/ 1613 h 3505"/>
                <a:gd name="T14" fmla="*/ 856 w 1090"/>
                <a:gd name="T15" fmla="*/ 1613 h 3505"/>
                <a:gd name="T16" fmla="*/ 856 w 1090"/>
                <a:gd name="T17" fmla="*/ 1152 h 3505"/>
                <a:gd name="T18" fmla="*/ 396 w 1090"/>
                <a:gd name="T19" fmla="*/ 1152 h 3505"/>
                <a:gd name="T20" fmla="*/ 396 w 1090"/>
                <a:gd name="T21" fmla="*/ 413 h 3505"/>
                <a:gd name="T22" fmla="*/ 396 w 1090"/>
                <a:gd name="T23" fmla="*/ 874 h 3505"/>
                <a:gd name="T24" fmla="*/ 856 w 1090"/>
                <a:gd name="T25" fmla="*/ 874 h 3505"/>
                <a:gd name="T26" fmla="*/ 856 w 1090"/>
                <a:gd name="T27" fmla="*/ 413 h 3505"/>
                <a:gd name="T28" fmla="*/ 396 w 1090"/>
                <a:gd name="T29" fmla="*/ 413 h 3505"/>
                <a:gd name="T30" fmla="*/ 0 w 1090"/>
                <a:gd name="T31" fmla="*/ 0 h 3505"/>
                <a:gd name="T32" fmla="*/ 1090 w 1090"/>
                <a:gd name="T33" fmla="*/ 0 h 3505"/>
                <a:gd name="T34" fmla="*/ 1090 w 1090"/>
                <a:gd name="T35" fmla="*/ 2723 h 3505"/>
                <a:gd name="T36" fmla="*/ 765 w 1090"/>
                <a:gd name="T37" fmla="*/ 2723 h 3505"/>
                <a:gd name="T38" fmla="*/ 765 w 1090"/>
                <a:gd name="T39" fmla="*/ 3505 h 3505"/>
                <a:gd name="T40" fmla="*/ 0 w 1090"/>
                <a:gd name="T41" fmla="*/ 3505 h 3505"/>
                <a:gd name="T42" fmla="*/ 0 w 1090"/>
                <a:gd name="T43" fmla="*/ 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0" h="3505">
                  <a:moveTo>
                    <a:pt x="396" y="1893"/>
                  </a:moveTo>
                  <a:lnTo>
                    <a:pt x="396" y="2352"/>
                  </a:lnTo>
                  <a:lnTo>
                    <a:pt x="856" y="2352"/>
                  </a:lnTo>
                  <a:lnTo>
                    <a:pt x="856" y="1893"/>
                  </a:lnTo>
                  <a:lnTo>
                    <a:pt x="396" y="1893"/>
                  </a:lnTo>
                  <a:close/>
                  <a:moveTo>
                    <a:pt x="396" y="1152"/>
                  </a:moveTo>
                  <a:lnTo>
                    <a:pt x="396" y="1613"/>
                  </a:lnTo>
                  <a:lnTo>
                    <a:pt x="856" y="1613"/>
                  </a:lnTo>
                  <a:lnTo>
                    <a:pt x="856" y="1152"/>
                  </a:lnTo>
                  <a:lnTo>
                    <a:pt x="396" y="1152"/>
                  </a:lnTo>
                  <a:close/>
                  <a:moveTo>
                    <a:pt x="396" y="413"/>
                  </a:moveTo>
                  <a:lnTo>
                    <a:pt x="396" y="874"/>
                  </a:lnTo>
                  <a:lnTo>
                    <a:pt x="856" y="874"/>
                  </a:lnTo>
                  <a:lnTo>
                    <a:pt x="856" y="413"/>
                  </a:lnTo>
                  <a:lnTo>
                    <a:pt x="396" y="413"/>
                  </a:lnTo>
                  <a:close/>
                  <a:moveTo>
                    <a:pt x="0" y="0"/>
                  </a:moveTo>
                  <a:lnTo>
                    <a:pt x="1090" y="0"/>
                  </a:lnTo>
                  <a:lnTo>
                    <a:pt x="1090" y="2723"/>
                  </a:lnTo>
                  <a:lnTo>
                    <a:pt x="765" y="2723"/>
                  </a:lnTo>
                  <a:lnTo>
                    <a:pt x="765" y="3505"/>
                  </a:lnTo>
                  <a:lnTo>
                    <a:pt x="0" y="35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C961B4-66C3-EE4A-A95A-93D4A55F47EA}"/>
              </a:ext>
            </a:extLst>
          </p:cNvPr>
          <p:cNvSpPr txBox="1"/>
          <p:nvPr/>
        </p:nvSpPr>
        <p:spPr>
          <a:xfrm>
            <a:off x="947603" y="4848238"/>
            <a:ext cx="1463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D83340"/>
                </a:solidFill>
              </a:rPr>
              <a:t>224 </a:t>
            </a:r>
            <a:r>
              <a:rPr lang="ru-RU" sz="1400" b="1" i="1" dirty="0">
                <a:solidFill>
                  <a:srgbClr val="D83340"/>
                </a:solidFill>
              </a:rPr>
              <a:t>кВт*год/м2</a:t>
            </a:r>
            <a:endParaRPr lang="x-none" sz="2400" b="1" i="1" dirty="0">
              <a:solidFill>
                <a:srgbClr val="D8334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79FDB7-0159-3747-9D0B-FD78ED4B8132}"/>
              </a:ext>
            </a:extLst>
          </p:cNvPr>
          <p:cNvSpPr txBox="1"/>
          <p:nvPr/>
        </p:nvSpPr>
        <p:spPr>
          <a:xfrm>
            <a:off x="1280404" y="5536921"/>
            <a:ext cx="280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D83340"/>
                </a:solidFill>
              </a:rPr>
              <a:t>Базове с</a:t>
            </a:r>
            <a:r>
              <a:rPr lang="x-none" b="1">
                <a:solidFill>
                  <a:srgbClr val="D83340"/>
                </a:solidFill>
              </a:rPr>
              <a:t>поживання енергії </a:t>
            </a:r>
            <a:r>
              <a:rPr lang="x-none" b="1" dirty="0">
                <a:solidFill>
                  <a:srgbClr val="D83340"/>
                </a:solidFill>
              </a:rPr>
              <a:t>до модернізації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7965D1-F929-3740-8163-4E65AD2187E7}"/>
              </a:ext>
            </a:extLst>
          </p:cNvPr>
          <p:cNvSpPr txBox="1"/>
          <p:nvPr/>
        </p:nvSpPr>
        <p:spPr>
          <a:xfrm>
            <a:off x="9362399" y="4848238"/>
            <a:ext cx="13210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21F43"/>
                </a:solidFill>
              </a:rPr>
              <a:t>121 </a:t>
            </a:r>
            <a:r>
              <a:rPr lang="ru-RU" sz="1400" b="1" i="1" dirty="0">
                <a:solidFill>
                  <a:srgbClr val="021F43"/>
                </a:solidFill>
              </a:rPr>
              <a:t>кВт*год/м2</a:t>
            </a:r>
            <a:endParaRPr lang="x-none" sz="2400" b="1" i="1" dirty="0">
              <a:solidFill>
                <a:srgbClr val="021F4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11EEF3D-E2C8-2840-BFF1-203F5929581A}"/>
              </a:ext>
            </a:extLst>
          </p:cNvPr>
          <p:cNvSpPr txBox="1"/>
          <p:nvPr/>
        </p:nvSpPr>
        <p:spPr>
          <a:xfrm>
            <a:off x="7622024" y="5536921"/>
            <a:ext cx="331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21F43"/>
                </a:solidFill>
              </a:rPr>
              <a:t>Базове с</a:t>
            </a:r>
            <a:r>
              <a:rPr lang="x-none" b="1">
                <a:solidFill>
                  <a:srgbClr val="021F43"/>
                </a:solidFill>
              </a:rPr>
              <a:t>поживання енергії </a:t>
            </a:r>
            <a:r>
              <a:rPr lang="uk-UA" b="1" dirty="0">
                <a:solidFill>
                  <a:srgbClr val="021F43"/>
                </a:solidFill>
              </a:rPr>
              <a:t>після</a:t>
            </a:r>
            <a:r>
              <a:rPr lang="x-none" b="1">
                <a:solidFill>
                  <a:srgbClr val="021F43"/>
                </a:solidFill>
              </a:rPr>
              <a:t> модернізації </a:t>
            </a:r>
            <a:endParaRPr lang="x-none" b="1" dirty="0">
              <a:solidFill>
                <a:srgbClr val="021F43"/>
              </a:solidFill>
            </a:endParaRPr>
          </a:p>
        </p:txBody>
      </p:sp>
      <p:cxnSp>
        <p:nvCxnSpPr>
          <p:cNvPr id="42" name="Прямая со стрелкой 40">
            <a:extLst>
              <a:ext uri="{FF2B5EF4-FFF2-40B4-BE49-F238E27FC236}">
                <a16:creationId xmlns:a16="http://schemas.microsoft.com/office/drawing/2014/main" xmlns="" id="{D0D50971-DF5D-6248-94E7-E6412D83D5E6}"/>
              </a:ext>
            </a:extLst>
          </p:cNvPr>
          <p:cNvCxnSpPr>
            <a:cxnSpLocks/>
          </p:cNvCxnSpPr>
          <p:nvPr/>
        </p:nvCxnSpPr>
        <p:spPr>
          <a:xfrm>
            <a:off x="4441417" y="5124632"/>
            <a:ext cx="3174728" cy="0"/>
          </a:xfrm>
          <a:prstGeom prst="straightConnector1">
            <a:avLst/>
          </a:prstGeom>
          <a:ln>
            <a:solidFill>
              <a:srgbClr val="72BF4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03B58DD-CB06-344E-94D4-3011FD6553B2}"/>
              </a:ext>
            </a:extLst>
          </p:cNvPr>
          <p:cNvSpPr txBox="1"/>
          <p:nvPr/>
        </p:nvSpPr>
        <p:spPr>
          <a:xfrm>
            <a:off x="4509895" y="5309639"/>
            <a:ext cx="302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>
                <a:solidFill>
                  <a:schemeClr val="bg2">
                    <a:lumMod val="10000"/>
                  </a:schemeClr>
                </a:solidFill>
              </a:rPr>
              <a:t>Економія</a:t>
            </a:r>
            <a:r>
              <a:rPr lang="x-none" b="1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400" b="1" dirty="0">
                <a:solidFill>
                  <a:srgbClr val="72BF44"/>
                </a:solidFill>
              </a:rPr>
              <a:t>46</a:t>
            </a:r>
            <a:r>
              <a:rPr lang="x-none" sz="2400" b="1">
                <a:solidFill>
                  <a:srgbClr val="72BF44"/>
                </a:solidFill>
              </a:rPr>
              <a:t>%</a:t>
            </a:r>
            <a:endParaRPr lang="x-none" b="1" dirty="0">
              <a:solidFill>
                <a:srgbClr val="72BF44"/>
              </a:solidFill>
            </a:endParaRPr>
          </a:p>
        </p:txBody>
      </p:sp>
      <p:sp>
        <p:nvSpPr>
          <p:cNvPr id="44" name="Прямоугольник 5">
            <a:extLst>
              <a:ext uri="{FF2B5EF4-FFF2-40B4-BE49-F238E27FC236}">
                <a16:creationId xmlns:a16="http://schemas.microsoft.com/office/drawing/2014/main" xmlns="" id="{EC636F9E-8A2E-D04C-AF9C-8B859CAA8AC5}"/>
              </a:ext>
            </a:extLst>
          </p:cNvPr>
          <p:cNvSpPr/>
          <p:nvPr/>
        </p:nvSpPr>
        <p:spPr>
          <a:xfrm>
            <a:off x="780123" y="1197797"/>
            <a:ext cx="383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b="1" dirty="0">
                <a:solidFill>
                  <a:srgbClr val="0082C6"/>
                </a:solidFill>
              </a:rPr>
              <a:t>М</a:t>
            </a:r>
            <a:r>
              <a:rPr lang="x-none" sz="2000" b="1">
                <a:solidFill>
                  <a:srgbClr val="0082C6"/>
                </a:solidFill>
              </a:rPr>
              <a:t>істо </a:t>
            </a:r>
            <a:r>
              <a:rPr lang="uk-UA" sz="2000" b="1" dirty="0" err="1">
                <a:solidFill>
                  <a:srgbClr val="0082C6"/>
                </a:solidFill>
              </a:rPr>
              <a:t>Новояворівськ</a:t>
            </a:r>
            <a:r>
              <a:rPr lang="x-none" sz="2000" b="1">
                <a:solidFill>
                  <a:srgbClr val="0082C6"/>
                </a:solidFill>
              </a:rPr>
              <a:t>. ОСББ «</a:t>
            </a:r>
            <a:r>
              <a:rPr lang="uk-UA" sz="2000" b="1" dirty="0">
                <a:solidFill>
                  <a:srgbClr val="0082C6"/>
                </a:solidFill>
              </a:rPr>
              <a:t>Липи</a:t>
            </a:r>
            <a:r>
              <a:rPr lang="x-none" sz="2000" b="1">
                <a:solidFill>
                  <a:srgbClr val="0082C6"/>
                </a:solidFill>
              </a:rPr>
              <a:t>, </a:t>
            </a:r>
            <a:r>
              <a:rPr lang="uk-UA" sz="2000" b="1" dirty="0">
                <a:solidFill>
                  <a:srgbClr val="0082C6"/>
                </a:solidFill>
              </a:rPr>
              <a:t>2</a:t>
            </a:r>
            <a:r>
              <a:rPr lang="x-none" sz="2000" b="1">
                <a:solidFill>
                  <a:srgbClr val="0082C6"/>
                </a:solidFill>
              </a:rPr>
              <a:t>»</a:t>
            </a:r>
            <a:endParaRPr lang="x-none" sz="20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35F3959-0AAF-FE49-B285-921A88D368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943" y="823896"/>
            <a:ext cx="6033695" cy="33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3435" y="227202"/>
            <a:ext cx="9148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2800" kern="0" dirty="0">
                <a:latin typeface="+mj-lt"/>
              </a:rPr>
              <a:t>Перші кроки для участі в Програмі «</a:t>
            </a:r>
            <a:r>
              <a:rPr lang="uk-UA" altLang="ru-RU" sz="2800" kern="0" dirty="0" err="1">
                <a:latin typeface="+mj-lt"/>
              </a:rPr>
              <a:t>Енергодім</a:t>
            </a:r>
            <a:r>
              <a:rPr lang="uk-UA" altLang="ru-RU" sz="2800" kern="0" dirty="0">
                <a:latin typeface="+mj-lt"/>
              </a:rPr>
              <a:t>»</a:t>
            </a:r>
            <a:endParaRPr lang="uk-UA" altLang="ru-RU" sz="1600" kern="0" dirty="0">
              <a:latin typeface="+mj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22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5" name="Прямая соединительная линия 5">
            <a:extLst>
              <a:ext uri="{FF2B5EF4-FFF2-40B4-BE49-F238E27FC236}">
                <a16:creationId xmlns:a16="http://schemas.microsoft.com/office/drawing/2014/main" xmlns="" id="{8AC2B6F2-9EEF-C549-982C-002DF9226A9D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1235583" y="1851336"/>
            <a:ext cx="0" cy="3516318"/>
          </a:xfrm>
          <a:prstGeom prst="line">
            <a:avLst/>
          </a:prstGeom>
          <a:ln>
            <a:solidFill>
              <a:srgbClr val="008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7">
            <a:extLst>
              <a:ext uri="{FF2B5EF4-FFF2-40B4-BE49-F238E27FC236}">
                <a16:creationId xmlns:a16="http://schemas.microsoft.com/office/drawing/2014/main" xmlns="" id="{A6B40CAA-FA74-9943-AEAF-74E5A0D5F085}"/>
              </a:ext>
            </a:extLst>
          </p:cNvPr>
          <p:cNvSpPr>
            <a:spLocks noChangeAspect="1"/>
          </p:cNvSpPr>
          <p:nvPr/>
        </p:nvSpPr>
        <p:spPr>
          <a:xfrm>
            <a:off x="861095" y="2229301"/>
            <a:ext cx="748975" cy="748975"/>
          </a:xfrm>
          <a:prstGeom prst="ellipse">
            <a:avLst/>
          </a:prstGeom>
          <a:solidFill>
            <a:srgbClr val="0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7" name="Овал 8">
            <a:extLst>
              <a:ext uri="{FF2B5EF4-FFF2-40B4-BE49-F238E27FC236}">
                <a16:creationId xmlns:a16="http://schemas.microsoft.com/office/drawing/2014/main" xmlns="" id="{2CBDE33B-E36C-774D-B2F1-FB5DF7F176DC}"/>
              </a:ext>
            </a:extLst>
          </p:cNvPr>
          <p:cNvSpPr>
            <a:spLocks noChangeAspect="1"/>
          </p:cNvSpPr>
          <p:nvPr/>
        </p:nvSpPr>
        <p:spPr>
          <a:xfrm>
            <a:off x="861095" y="4300786"/>
            <a:ext cx="748975" cy="748975"/>
          </a:xfrm>
          <a:prstGeom prst="ellips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9" name="Овал 9">
            <a:extLst>
              <a:ext uri="{FF2B5EF4-FFF2-40B4-BE49-F238E27FC236}">
                <a16:creationId xmlns:a16="http://schemas.microsoft.com/office/drawing/2014/main" xmlns="" id="{FA052B16-0CAC-124B-B240-7F3ECD7C5AEF}"/>
              </a:ext>
            </a:extLst>
          </p:cNvPr>
          <p:cNvSpPr>
            <a:spLocks noChangeAspect="1"/>
          </p:cNvSpPr>
          <p:nvPr/>
        </p:nvSpPr>
        <p:spPr>
          <a:xfrm>
            <a:off x="861095" y="1102361"/>
            <a:ext cx="748975" cy="7489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xmlns="" id="{9297ECD6-CD8A-824B-BEEE-A535489FC2D2}"/>
              </a:ext>
            </a:extLst>
          </p:cNvPr>
          <p:cNvSpPr>
            <a:spLocks noChangeAspect="1"/>
          </p:cNvSpPr>
          <p:nvPr/>
        </p:nvSpPr>
        <p:spPr>
          <a:xfrm>
            <a:off x="861095" y="5367654"/>
            <a:ext cx="748975" cy="748975"/>
          </a:xfrm>
          <a:prstGeom prst="ellipse">
            <a:avLst/>
          </a:prstGeom>
          <a:solidFill>
            <a:srgbClr val="72BF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97E3C8-59B6-C648-B9D2-C068752D5A9E}"/>
              </a:ext>
            </a:extLst>
          </p:cNvPr>
          <p:cNvSpPr txBox="1"/>
          <p:nvPr/>
        </p:nvSpPr>
        <p:spPr>
          <a:xfrm>
            <a:off x="1913205" y="1207931"/>
            <a:ext cx="9643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Створити в будинку ОСББ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Якщо ще не створене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зверніться до проекту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HOUSES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для отримання допомоги в його створенні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http://www.houses.in.ua/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Запросити консультанта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IFC </a:t>
            </a:r>
            <a:r>
              <a:rPr lang="x-none" sz="2000" dirty="0">
                <a:solidFill>
                  <a:schemeClr val="bg2">
                    <a:lumMod val="10000"/>
                  </a:schemeClr>
                </a:solidFill>
              </a:rPr>
              <a:t>з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проекту підтримки Фонду енергоефективності для консультацій,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огляду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будинків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проведення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попередніх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розрахунків</a:t>
            </a: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Вивчити сайт Фонду ЕЕ </a:t>
            </a:r>
            <a:r>
              <a:rPr lang="en-US" sz="2000" dirty="0">
                <a:hlinkClick r:id="rId3"/>
              </a:rPr>
              <a:t>https://eefund.org.ua/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 та переглянути серію вебінарів для кращого розуміння </a:t>
            </a:r>
            <a:r>
              <a:rPr lang="uk-UA" sz="2000">
                <a:solidFill>
                  <a:schemeClr val="bg2">
                    <a:lumMod val="10000"/>
                  </a:schemeClr>
                </a:solidFill>
              </a:rPr>
              <a:t>процедур </a:t>
            </a:r>
            <a:r>
              <a:rPr lang="uk-UA" sz="2000" smtClean="0">
                <a:solidFill>
                  <a:schemeClr val="bg2">
                    <a:lumMod val="10000"/>
                  </a:schemeClr>
                </a:solidFill>
              </a:rPr>
              <a:t>Фонду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та умов участі в Програмі</a:t>
            </a:r>
          </a:p>
          <a:p>
            <a:pPr algn="just">
              <a:spcAft>
                <a:spcPts val="600"/>
              </a:spcAft>
            </a:pP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Організувати зустріч з правлінням та іншими співвласниками для інформування щодо можливостей енергомодернізації за підтримки Фонду енергоефективності </a:t>
            </a:r>
          </a:p>
          <a:p>
            <a:pPr algn="just">
              <a:spcAft>
                <a:spcPts val="600"/>
              </a:spcAft>
            </a:pP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Прийняти рішення та провести в будинку </a:t>
            </a:r>
            <a:r>
              <a:rPr lang="uk-UA" sz="2000" dirty="0" err="1">
                <a:solidFill>
                  <a:schemeClr val="bg2">
                    <a:lumMod val="10000"/>
                  </a:schemeClr>
                </a:solidFill>
              </a:rPr>
              <a:t>енергоаудит</a:t>
            </a: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Равнобедренный треугольник 50">
            <a:extLst>
              <a:ext uri="{FF2B5EF4-FFF2-40B4-BE49-F238E27FC236}">
                <a16:creationId xmlns:a16="http://schemas.microsoft.com/office/drawing/2014/main" xmlns="" id="{8189B59F-E393-6F40-9152-A9E1DAE6444B}"/>
              </a:ext>
            </a:extLst>
          </p:cNvPr>
          <p:cNvSpPr/>
          <p:nvPr/>
        </p:nvSpPr>
        <p:spPr>
          <a:xfrm rot="10800000">
            <a:off x="1164934" y="1987378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Равнобедренный треугольник 50">
            <a:extLst>
              <a:ext uri="{FF2B5EF4-FFF2-40B4-BE49-F238E27FC236}">
                <a16:creationId xmlns:a16="http://schemas.microsoft.com/office/drawing/2014/main" xmlns="" id="{208DB853-940B-5E4A-90D9-F2619C800AE0}"/>
              </a:ext>
            </a:extLst>
          </p:cNvPr>
          <p:cNvSpPr/>
          <p:nvPr/>
        </p:nvSpPr>
        <p:spPr>
          <a:xfrm rot="10800000">
            <a:off x="1164933" y="3071926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Равнобедренный треугольник 50">
            <a:extLst>
              <a:ext uri="{FF2B5EF4-FFF2-40B4-BE49-F238E27FC236}">
                <a16:creationId xmlns:a16="http://schemas.microsoft.com/office/drawing/2014/main" xmlns="" id="{E5E323FA-CFD6-3449-92E7-8309E0C30A71}"/>
              </a:ext>
            </a:extLst>
          </p:cNvPr>
          <p:cNvSpPr/>
          <p:nvPr/>
        </p:nvSpPr>
        <p:spPr>
          <a:xfrm rot="10800000">
            <a:off x="1164933" y="5149645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5" name="Группа 3">
            <a:extLst>
              <a:ext uri="{FF2B5EF4-FFF2-40B4-BE49-F238E27FC236}">
                <a16:creationId xmlns:a16="http://schemas.microsoft.com/office/drawing/2014/main" xmlns="" id="{7BE01F3C-D342-7540-97D7-914D6D36367D}"/>
              </a:ext>
            </a:extLst>
          </p:cNvPr>
          <p:cNvGrpSpPr/>
          <p:nvPr/>
        </p:nvGrpSpPr>
        <p:grpSpPr>
          <a:xfrm>
            <a:off x="951510" y="1284282"/>
            <a:ext cx="569958" cy="428501"/>
            <a:chOff x="931078" y="1411624"/>
            <a:chExt cx="656982" cy="473713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C464909C-8436-1B49-BA58-E55FC0B581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31078" y="1411624"/>
              <a:ext cx="450706" cy="410262"/>
              <a:chOff x="5401" y="2476"/>
              <a:chExt cx="1587" cy="1284"/>
            </a:xfrm>
            <a:solidFill>
              <a:schemeClr val="bg1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2A3A829F-05E2-4549-8DEF-20BDF66249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0" y="2476"/>
                <a:ext cx="729" cy="1284"/>
              </a:xfrm>
              <a:custGeom>
                <a:avLst/>
                <a:gdLst>
                  <a:gd name="T0" fmla="*/ 1248 w 2189"/>
                  <a:gd name="T1" fmla="*/ 2079 h 3850"/>
                  <a:gd name="T2" fmla="*/ 1248 w 2189"/>
                  <a:gd name="T3" fmla="*/ 2584 h 3850"/>
                  <a:gd name="T4" fmla="*/ 1754 w 2189"/>
                  <a:gd name="T5" fmla="*/ 2584 h 3850"/>
                  <a:gd name="T6" fmla="*/ 1754 w 2189"/>
                  <a:gd name="T7" fmla="*/ 2079 h 3850"/>
                  <a:gd name="T8" fmla="*/ 1248 w 2189"/>
                  <a:gd name="T9" fmla="*/ 2079 h 3850"/>
                  <a:gd name="T10" fmla="*/ 436 w 2189"/>
                  <a:gd name="T11" fmla="*/ 2079 h 3850"/>
                  <a:gd name="T12" fmla="*/ 436 w 2189"/>
                  <a:gd name="T13" fmla="*/ 2584 h 3850"/>
                  <a:gd name="T14" fmla="*/ 942 w 2189"/>
                  <a:gd name="T15" fmla="*/ 2584 h 3850"/>
                  <a:gd name="T16" fmla="*/ 942 w 2189"/>
                  <a:gd name="T17" fmla="*/ 2079 h 3850"/>
                  <a:gd name="T18" fmla="*/ 436 w 2189"/>
                  <a:gd name="T19" fmla="*/ 2079 h 3850"/>
                  <a:gd name="T20" fmla="*/ 1248 w 2189"/>
                  <a:gd name="T21" fmla="*/ 1266 h 3850"/>
                  <a:gd name="T22" fmla="*/ 1248 w 2189"/>
                  <a:gd name="T23" fmla="*/ 1771 h 3850"/>
                  <a:gd name="T24" fmla="*/ 1754 w 2189"/>
                  <a:gd name="T25" fmla="*/ 1771 h 3850"/>
                  <a:gd name="T26" fmla="*/ 1754 w 2189"/>
                  <a:gd name="T27" fmla="*/ 1266 h 3850"/>
                  <a:gd name="T28" fmla="*/ 1248 w 2189"/>
                  <a:gd name="T29" fmla="*/ 1266 h 3850"/>
                  <a:gd name="T30" fmla="*/ 436 w 2189"/>
                  <a:gd name="T31" fmla="*/ 1266 h 3850"/>
                  <a:gd name="T32" fmla="*/ 436 w 2189"/>
                  <a:gd name="T33" fmla="*/ 1771 h 3850"/>
                  <a:gd name="T34" fmla="*/ 942 w 2189"/>
                  <a:gd name="T35" fmla="*/ 1771 h 3850"/>
                  <a:gd name="T36" fmla="*/ 942 w 2189"/>
                  <a:gd name="T37" fmla="*/ 1266 h 3850"/>
                  <a:gd name="T38" fmla="*/ 436 w 2189"/>
                  <a:gd name="T39" fmla="*/ 1266 h 3850"/>
                  <a:gd name="T40" fmla="*/ 1248 w 2189"/>
                  <a:gd name="T41" fmla="*/ 454 h 3850"/>
                  <a:gd name="T42" fmla="*/ 1248 w 2189"/>
                  <a:gd name="T43" fmla="*/ 959 h 3850"/>
                  <a:gd name="T44" fmla="*/ 1754 w 2189"/>
                  <a:gd name="T45" fmla="*/ 959 h 3850"/>
                  <a:gd name="T46" fmla="*/ 1754 w 2189"/>
                  <a:gd name="T47" fmla="*/ 454 h 3850"/>
                  <a:gd name="T48" fmla="*/ 1248 w 2189"/>
                  <a:gd name="T49" fmla="*/ 454 h 3850"/>
                  <a:gd name="T50" fmla="*/ 436 w 2189"/>
                  <a:gd name="T51" fmla="*/ 454 h 3850"/>
                  <a:gd name="T52" fmla="*/ 436 w 2189"/>
                  <a:gd name="T53" fmla="*/ 959 h 3850"/>
                  <a:gd name="T54" fmla="*/ 942 w 2189"/>
                  <a:gd name="T55" fmla="*/ 959 h 3850"/>
                  <a:gd name="T56" fmla="*/ 942 w 2189"/>
                  <a:gd name="T57" fmla="*/ 454 h 3850"/>
                  <a:gd name="T58" fmla="*/ 436 w 2189"/>
                  <a:gd name="T59" fmla="*/ 454 h 3850"/>
                  <a:gd name="T60" fmla="*/ 0 w 2189"/>
                  <a:gd name="T61" fmla="*/ 0 h 3850"/>
                  <a:gd name="T62" fmla="*/ 2189 w 2189"/>
                  <a:gd name="T63" fmla="*/ 0 h 3850"/>
                  <a:gd name="T64" fmla="*/ 2189 w 2189"/>
                  <a:gd name="T65" fmla="*/ 3850 h 3850"/>
                  <a:gd name="T66" fmla="*/ 1347 w 2189"/>
                  <a:gd name="T67" fmla="*/ 3850 h 3850"/>
                  <a:gd name="T68" fmla="*/ 1347 w 2189"/>
                  <a:gd name="T69" fmla="*/ 2990 h 3850"/>
                  <a:gd name="T70" fmla="*/ 842 w 2189"/>
                  <a:gd name="T71" fmla="*/ 2990 h 3850"/>
                  <a:gd name="T72" fmla="*/ 842 w 2189"/>
                  <a:gd name="T73" fmla="*/ 3850 h 3850"/>
                  <a:gd name="T74" fmla="*/ 0 w 2189"/>
                  <a:gd name="T75" fmla="*/ 3850 h 3850"/>
                  <a:gd name="T76" fmla="*/ 0 w 2189"/>
                  <a:gd name="T77" fmla="*/ 0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89" h="3850">
                    <a:moveTo>
                      <a:pt x="1248" y="2079"/>
                    </a:moveTo>
                    <a:lnTo>
                      <a:pt x="1248" y="2584"/>
                    </a:lnTo>
                    <a:lnTo>
                      <a:pt x="1754" y="2584"/>
                    </a:lnTo>
                    <a:lnTo>
                      <a:pt x="1754" y="2079"/>
                    </a:lnTo>
                    <a:lnTo>
                      <a:pt x="1248" y="2079"/>
                    </a:lnTo>
                    <a:close/>
                    <a:moveTo>
                      <a:pt x="436" y="2079"/>
                    </a:moveTo>
                    <a:lnTo>
                      <a:pt x="436" y="2584"/>
                    </a:lnTo>
                    <a:lnTo>
                      <a:pt x="942" y="2584"/>
                    </a:lnTo>
                    <a:lnTo>
                      <a:pt x="942" y="2079"/>
                    </a:lnTo>
                    <a:lnTo>
                      <a:pt x="436" y="2079"/>
                    </a:lnTo>
                    <a:close/>
                    <a:moveTo>
                      <a:pt x="1248" y="1266"/>
                    </a:moveTo>
                    <a:lnTo>
                      <a:pt x="1248" y="1771"/>
                    </a:lnTo>
                    <a:lnTo>
                      <a:pt x="1754" y="1771"/>
                    </a:lnTo>
                    <a:lnTo>
                      <a:pt x="1754" y="1266"/>
                    </a:lnTo>
                    <a:lnTo>
                      <a:pt x="1248" y="1266"/>
                    </a:lnTo>
                    <a:close/>
                    <a:moveTo>
                      <a:pt x="436" y="1266"/>
                    </a:moveTo>
                    <a:lnTo>
                      <a:pt x="436" y="1771"/>
                    </a:lnTo>
                    <a:lnTo>
                      <a:pt x="942" y="1771"/>
                    </a:lnTo>
                    <a:lnTo>
                      <a:pt x="942" y="1266"/>
                    </a:lnTo>
                    <a:lnTo>
                      <a:pt x="436" y="1266"/>
                    </a:lnTo>
                    <a:close/>
                    <a:moveTo>
                      <a:pt x="1248" y="454"/>
                    </a:moveTo>
                    <a:lnTo>
                      <a:pt x="1248" y="959"/>
                    </a:lnTo>
                    <a:lnTo>
                      <a:pt x="1754" y="959"/>
                    </a:lnTo>
                    <a:lnTo>
                      <a:pt x="1754" y="454"/>
                    </a:lnTo>
                    <a:lnTo>
                      <a:pt x="1248" y="454"/>
                    </a:lnTo>
                    <a:close/>
                    <a:moveTo>
                      <a:pt x="436" y="454"/>
                    </a:moveTo>
                    <a:lnTo>
                      <a:pt x="436" y="959"/>
                    </a:lnTo>
                    <a:lnTo>
                      <a:pt x="942" y="959"/>
                    </a:lnTo>
                    <a:lnTo>
                      <a:pt x="942" y="454"/>
                    </a:lnTo>
                    <a:lnTo>
                      <a:pt x="436" y="454"/>
                    </a:lnTo>
                    <a:close/>
                    <a:moveTo>
                      <a:pt x="0" y="0"/>
                    </a:moveTo>
                    <a:lnTo>
                      <a:pt x="2189" y="0"/>
                    </a:lnTo>
                    <a:lnTo>
                      <a:pt x="2189" y="3850"/>
                    </a:lnTo>
                    <a:lnTo>
                      <a:pt x="1347" y="3850"/>
                    </a:lnTo>
                    <a:lnTo>
                      <a:pt x="1347" y="2990"/>
                    </a:lnTo>
                    <a:lnTo>
                      <a:pt x="842" y="2990"/>
                    </a:lnTo>
                    <a:lnTo>
                      <a:pt x="842" y="3850"/>
                    </a:lnTo>
                    <a:lnTo>
                      <a:pt x="0" y="38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B3016ACC-427F-E040-8432-A995BD7BE4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5" y="2591"/>
                <a:ext cx="363" cy="1169"/>
              </a:xfrm>
              <a:custGeom>
                <a:avLst/>
                <a:gdLst>
                  <a:gd name="T0" fmla="*/ 234 w 1090"/>
                  <a:gd name="T1" fmla="*/ 1893 h 3505"/>
                  <a:gd name="T2" fmla="*/ 234 w 1090"/>
                  <a:gd name="T3" fmla="*/ 2353 h 3505"/>
                  <a:gd name="T4" fmla="*/ 695 w 1090"/>
                  <a:gd name="T5" fmla="*/ 2353 h 3505"/>
                  <a:gd name="T6" fmla="*/ 695 w 1090"/>
                  <a:gd name="T7" fmla="*/ 1893 h 3505"/>
                  <a:gd name="T8" fmla="*/ 234 w 1090"/>
                  <a:gd name="T9" fmla="*/ 1893 h 3505"/>
                  <a:gd name="T10" fmla="*/ 234 w 1090"/>
                  <a:gd name="T11" fmla="*/ 1152 h 3505"/>
                  <a:gd name="T12" fmla="*/ 234 w 1090"/>
                  <a:gd name="T13" fmla="*/ 1613 h 3505"/>
                  <a:gd name="T14" fmla="*/ 695 w 1090"/>
                  <a:gd name="T15" fmla="*/ 1613 h 3505"/>
                  <a:gd name="T16" fmla="*/ 695 w 1090"/>
                  <a:gd name="T17" fmla="*/ 1152 h 3505"/>
                  <a:gd name="T18" fmla="*/ 234 w 1090"/>
                  <a:gd name="T19" fmla="*/ 1152 h 3505"/>
                  <a:gd name="T20" fmla="*/ 234 w 1090"/>
                  <a:gd name="T21" fmla="*/ 413 h 3505"/>
                  <a:gd name="T22" fmla="*/ 234 w 1090"/>
                  <a:gd name="T23" fmla="*/ 874 h 3505"/>
                  <a:gd name="T24" fmla="*/ 695 w 1090"/>
                  <a:gd name="T25" fmla="*/ 874 h 3505"/>
                  <a:gd name="T26" fmla="*/ 695 w 1090"/>
                  <a:gd name="T27" fmla="*/ 413 h 3505"/>
                  <a:gd name="T28" fmla="*/ 234 w 1090"/>
                  <a:gd name="T29" fmla="*/ 413 h 3505"/>
                  <a:gd name="T30" fmla="*/ 0 w 1090"/>
                  <a:gd name="T31" fmla="*/ 0 h 3505"/>
                  <a:gd name="T32" fmla="*/ 1090 w 1090"/>
                  <a:gd name="T33" fmla="*/ 0 h 3505"/>
                  <a:gd name="T34" fmla="*/ 1090 w 1090"/>
                  <a:gd name="T35" fmla="*/ 3505 h 3505"/>
                  <a:gd name="T36" fmla="*/ 325 w 1090"/>
                  <a:gd name="T37" fmla="*/ 3505 h 3505"/>
                  <a:gd name="T38" fmla="*/ 325 w 1090"/>
                  <a:gd name="T39" fmla="*/ 2723 h 3505"/>
                  <a:gd name="T40" fmla="*/ 0 w 1090"/>
                  <a:gd name="T41" fmla="*/ 2723 h 3505"/>
                  <a:gd name="T42" fmla="*/ 0 w 1090"/>
                  <a:gd name="T43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0" h="3505">
                    <a:moveTo>
                      <a:pt x="234" y="1893"/>
                    </a:moveTo>
                    <a:lnTo>
                      <a:pt x="234" y="2353"/>
                    </a:lnTo>
                    <a:lnTo>
                      <a:pt x="695" y="2353"/>
                    </a:lnTo>
                    <a:lnTo>
                      <a:pt x="695" y="1893"/>
                    </a:lnTo>
                    <a:lnTo>
                      <a:pt x="234" y="1893"/>
                    </a:lnTo>
                    <a:close/>
                    <a:moveTo>
                      <a:pt x="234" y="1152"/>
                    </a:moveTo>
                    <a:lnTo>
                      <a:pt x="234" y="1613"/>
                    </a:lnTo>
                    <a:lnTo>
                      <a:pt x="695" y="1613"/>
                    </a:lnTo>
                    <a:lnTo>
                      <a:pt x="695" y="1152"/>
                    </a:lnTo>
                    <a:lnTo>
                      <a:pt x="234" y="1152"/>
                    </a:lnTo>
                    <a:close/>
                    <a:moveTo>
                      <a:pt x="234" y="413"/>
                    </a:moveTo>
                    <a:lnTo>
                      <a:pt x="234" y="874"/>
                    </a:lnTo>
                    <a:lnTo>
                      <a:pt x="695" y="874"/>
                    </a:lnTo>
                    <a:lnTo>
                      <a:pt x="695" y="413"/>
                    </a:lnTo>
                    <a:lnTo>
                      <a:pt x="234" y="413"/>
                    </a:lnTo>
                    <a:close/>
                    <a:moveTo>
                      <a:pt x="0" y="0"/>
                    </a:moveTo>
                    <a:lnTo>
                      <a:pt x="1090" y="0"/>
                    </a:lnTo>
                    <a:lnTo>
                      <a:pt x="1090" y="3505"/>
                    </a:lnTo>
                    <a:lnTo>
                      <a:pt x="325" y="3505"/>
                    </a:lnTo>
                    <a:lnTo>
                      <a:pt x="325" y="2723"/>
                    </a:lnTo>
                    <a:lnTo>
                      <a:pt x="0" y="272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73DA4CF7-1093-8046-8CA9-DF305B6F73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1" y="2591"/>
                <a:ext cx="363" cy="1169"/>
              </a:xfrm>
              <a:custGeom>
                <a:avLst/>
                <a:gdLst>
                  <a:gd name="T0" fmla="*/ 396 w 1090"/>
                  <a:gd name="T1" fmla="*/ 1893 h 3505"/>
                  <a:gd name="T2" fmla="*/ 396 w 1090"/>
                  <a:gd name="T3" fmla="*/ 2352 h 3505"/>
                  <a:gd name="T4" fmla="*/ 856 w 1090"/>
                  <a:gd name="T5" fmla="*/ 2352 h 3505"/>
                  <a:gd name="T6" fmla="*/ 856 w 1090"/>
                  <a:gd name="T7" fmla="*/ 1893 h 3505"/>
                  <a:gd name="T8" fmla="*/ 396 w 1090"/>
                  <a:gd name="T9" fmla="*/ 1893 h 3505"/>
                  <a:gd name="T10" fmla="*/ 396 w 1090"/>
                  <a:gd name="T11" fmla="*/ 1152 h 3505"/>
                  <a:gd name="T12" fmla="*/ 396 w 1090"/>
                  <a:gd name="T13" fmla="*/ 1613 h 3505"/>
                  <a:gd name="T14" fmla="*/ 856 w 1090"/>
                  <a:gd name="T15" fmla="*/ 1613 h 3505"/>
                  <a:gd name="T16" fmla="*/ 856 w 1090"/>
                  <a:gd name="T17" fmla="*/ 1152 h 3505"/>
                  <a:gd name="T18" fmla="*/ 396 w 1090"/>
                  <a:gd name="T19" fmla="*/ 1152 h 3505"/>
                  <a:gd name="T20" fmla="*/ 396 w 1090"/>
                  <a:gd name="T21" fmla="*/ 413 h 3505"/>
                  <a:gd name="T22" fmla="*/ 396 w 1090"/>
                  <a:gd name="T23" fmla="*/ 874 h 3505"/>
                  <a:gd name="T24" fmla="*/ 856 w 1090"/>
                  <a:gd name="T25" fmla="*/ 874 h 3505"/>
                  <a:gd name="T26" fmla="*/ 856 w 1090"/>
                  <a:gd name="T27" fmla="*/ 413 h 3505"/>
                  <a:gd name="T28" fmla="*/ 396 w 1090"/>
                  <a:gd name="T29" fmla="*/ 413 h 3505"/>
                  <a:gd name="T30" fmla="*/ 0 w 1090"/>
                  <a:gd name="T31" fmla="*/ 0 h 3505"/>
                  <a:gd name="T32" fmla="*/ 1090 w 1090"/>
                  <a:gd name="T33" fmla="*/ 0 h 3505"/>
                  <a:gd name="T34" fmla="*/ 1090 w 1090"/>
                  <a:gd name="T35" fmla="*/ 2723 h 3505"/>
                  <a:gd name="T36" fmla="*/ 765 w 1090"/>
                  <a:gd name="T37" fmla="*/ 2723 h 3505"/>
                  <a:gd name="T38" fmla="*/ 765 w 1090"/>
                  <a:gd name="T39" fmla="*/ 3505 h 3505"/>
                  <a:gd name="T40" fmla="*/ 0 w 1090"/>
                  <a:gd name="T41" fmla="*/ 3505 h 3505"/>
                  <a:gd name="T42" fmla="*/ 0 w 1090"/>
                  <a:gd name="T43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0" h="3505">
                    <a:moveTo>
                      <a:pt x="396" y="1893"/>
                    </a:moveTo>
                    <a:lnTo>
                      <a:pt x="396" y="2352"/>
                    </a:lnTo>
                    <a:lnTo>
                      <a:pt x="856" y="2352"/>
                    </a:lnTo>
                    <a:lnTo>
                      <a:pt x="856" y="1893"/>
                    </a:lnTo>
                    <a:lnTo>
                      <a:pt x="396" y="1893"/>
                    </a:lnTo>
                    <a:close/>
                    <a:moveTo>
                      <a:pt x="396" y="1152"/>
                    </a:moveTo>
                    <a:lnTo>
                      <a:pt x="396" y="1613"/>
                    </a:lnTo>
                    <a:lnTo>
                      <a:pt x="856" y="1613"/>
                    </a:lnTo>
                    <a:lnTo>
                      <a:pt x="856" y="1152"/>
                    </a:lnTo>
                    <a:lnTo>
                      <a:pt x="396" y="1152"/>
                    </a:lnTo>
                    <a:close/>
                    <a:moveTo>
                      <a:pt x="396" y="413"/>
                    </a:moveTo>
                    <a:lnTo>
                      <a:pt x="396" y="874"/>
                    </a:lnTo>
                    <a:lnTo>
                      <a:pt x="856" y="874"/>
                    </a:lnTo>
                    <a:lnTo>
                      <a:pt x="856" y="413"/>
                    </a:lnTo>
                    <a:lnTo>
                      <a:pt x="396" y="413"/>
                    </a:lnTo>
                    <a:close/>
                    <a:moveTo>
                      <a:pt x="0" y="0"/>
                    </a:moveTo>
                    <a:lnTo>
                      <a:pt x="1090" y="0"/>
                    </a:lnTo>
                    <a:lnTo>
                      <a:pt x="1090" y="2723"/>
                    </a:lnTo>
                    <a:lnTo>
                      <a:pt x="765" y="2723"/>
                    </a:lnTo>
                    <a:lnTo>
                      <a:pt x="765" y="3505"/>
                    </a:lnTo>
                    <a:lnTo>
                      <a:pt x="0" y="35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17" name="Овал 2">
              <a:extLst>
                <a:ext uri="{FF2B5EF4-FFF2-40B4-BE49-F238E27FC236}">
                  <a16:creationId xmlns:a16="http://schemas.microsoft.com/office/drawing/2014/main" xmlns="" id="{09CB5951-FD52-E14A-9691-0C7D90217547}"/>
                </a:ext>
              </a:extLst>
            </p:cNvPr>
            <p:cNvSpPr/>
            <p:nvPr/>
          </p:nvSpPr>
          <p:spPr>
            <a:xfrm rot="19418171">
              <a:off x="1230668" y="1640846"/>
              <a:ext cx="285790" cy="15436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89495633-F2C4-6C43-B796-F9D53EA7B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095" y="1634109"/>
              <a:ext cx="312965" cy="251228"/>
            </a:xfrm>
            <a:custGeom>
              <a:avLst/>
              <a:gdLst>
                <a:gd name="T0" fmla="*/ 1911 w 3413"/>
                <a:gd name="T1" fmla="*/ 2191 h 3117"/>
                <a:gd name="T2" fmla="*/ 2081 w 3413"/>
                <a:gd name="T3" fmla="*/ 2989 h 3117"/>
                <a:gd name="T4" fmla="*/ 1903 w 3413"/>
                <a:gd name="T5" fmla="*/ 3058 h 3117"/>
                <a:gd name="T6" fmla="*/ 1372 w 3413"/>
                <a:gd name="T7" fmla="*/ 3116 h 3117"/>
                <a:gd name="T8" fmla="*/ 709 w 3413"/>
                <a:gd name="T9" fmla="*/ 2996 h 3117"/>
                <a:gd name="T10" fmla="*/ 840 w 3413"/>
                <a:gd name="T11" fmla="*/ 2228 h 3117"/>
                <a:gd name="T12" fmla="*/ 1892 w 3413"/>
                <a:gd name="T13" fmla="*/ 1643 h 3117"/>
                <a:gd name="T14" fmla="*/ 2616 w 3413"/>
                <a:gd name="T15" fmla="*/ 1813 h 3117"/>
                <a:gd name="T16" fmla="*/ 2745 w 3413"/>
                <a:gd name="T17" fmla="*/ 2575 h 3117"/>
                <a:gd name="T18" fmla="*/ 2528 w 3413"/>
                <a:gd name="T19" fmla="*/ 2654 h 3117"/>
                <a:gd name="T20" fmla="*/ 2165 w 3413"/>
                <a:gd name="T21" fmla="*/ 2449 h 3117"/>
                <a:gd name="T22" fmla="*/ 1851 w 3413"/>
                <a:gd name="T23" fmla="*/ 2034 h 3117"/>
                <a:gd name="T24" fmla="*/ 1889 w 3413"/>
                <a:gd name="T25" fmla="*/ 1693 h 3117"/>
                <a:gd name="T26" fmla="*/ 940 w 3413"/>
                <a:gd name="T27" fmla="*/ 1835 h 3117"/>
                <a:gd name="T28" fmla="*/ 794 w 3413"/>
                <a:gd name="T29" fmla="*/ 2138 h 3117"/>
                <a:gd name="T30" fmla="*/ 611 w 3413"/>
                <a:gd name="T31" fmla="*/ 2699 h 3117"/>
                <a:gd name="T32" fmla="*/ 0 w 3413"/>
                <a:gd name="T33" fmla="*/ 2575 h 3117"/>
                <a:gd name="T34" fmla="*/ 170 w 3413"/>
                <a:gd name="T35" fmla="*/ 1776 h 3117"/>
                <a:gd name="T36" fmla="*/ 2897 w 3413"/>
                <a:gd name="T37" fmla="*/ 1240 h 3117"/>
                <a:gd name="T38" fmla="*/ 3313 w 3413"/>
                <a:gd name="T39" fmla="*/ 1450 h 3117"/>
                <a:gd name="T40" fmla="*/ 3383 w 3413"/>
                <a:gd name="T41" fmla="*/ 2184 h 3117"/>
                <a:gd name="T42" fmla="*/ 3145 w 3413"/>
                <a:gd name="T43" fmla="*/ 2260 h 3117"/>
                <a:gd name="T44" fmla="*/ 2814 w 3413"/>
                <a:gd name="T45" fmla="*/ 1986 h 3117"/>
                <a:gd name="T46" fmla="*/ 2461 w 3413"/>
                <a:gd name="T47" fmla="*/ 1604 h 3117"/>
                <a:gd name="T48" fmla="*/ 2558 w 3413"/>
                <a:gd name="T49" fmla="*/ 1240 h 3117"/>
                <a:gd name="T50" fmla="*/ 1726 w 3413"/>
                <a:gd name="T51" fmla="*/ 1400 h 3117"/>
                <a:gd name="T52" fmla="*/ 1750 w 3413"/>
                <a:gd name="T53" fmla="*/ 1818 h 3117"/>
                <a:gd name="T54" fmla="*/ 1395 w 3413"/>
                <a:gd name="T55" fmla="*/ 2031 h 3117"/>
                <a:gd name="T56" fmla="*/ 1038 w 3413"/>
                <a:gd name="T57" fmla="*/ 1818 h 3117"/>
                <a:gd name="T58" fmla="*/ 1063 w 3413"/>
                <a:gd name="T59" fmla="*/ 1400 h 3117"/>
                <a:gd name="T60" fmla="*/ 1189 w 3413"/>
                <a:gd name="T61" fmla="*/ 902 h 3117"/>
                <a:gd name="T62" fmla="*/ 1585 w 3413"/>
                <a:gd name="T63" fmla="*/ 1169 h 3117"/>
                <a:gd name="T64" fmla="*/ 1165 w 3413"/>
                <a:gd name="T65" fmla="*/ 1189 h 3117"/>
                <a:gd name="T66" fmla="*/ 2061 w 3413"/>
                <a:gd name="T67" fmla="*/ 813 h 3117"/>
                <a:gd name="T68" fmla="*/ 2417 w 3413"/>
                <a:gd name="T69" fmla="*/ 1026 h 3117"/>
                <a:gd name="T70" fmla="*/ 2392 w 3413"/>
                <a:gd name="T71" fmla="*/ 1444 h 3117"/>
                <a:gd name="T72" fmla="*/ 2016 w 3413"/>
                <a:gd name="T73" fmla="*/ 1614 h 3117"/>
                <a:gd name="T74" fmla="*/ 1772 w 3413"/>
                <a:gd name="T75" fmla="*/ 1305 h 3117"/>
                <a:gd name="T76" fmla="*/ 1762 w 3413"/>
                <a:gd name="T77" fmla="*/ 945 h 3117"/>
                <a:gd name="T78" fmla="*/ 738 w 3413"/>
                <a:gd name="T79" fmla="*/ 816 h 3117"/>
                <a:gd name="T80" fmla="*/ 1063 w 3413"/>
                <a:gd name="T81" fmla="*/ 1069 h 3117"/>
                <a:gd name="T82" fmla="*/ 931 w 3413"/>
                <a:gd name="T83" fmla="*/ 1448 h 3117"/>
                <a:gd name="T84" fmla="*/ 588 w 3413"/>
                <a:gd name="T85" fmla="*/ 1604 h 3117"/>
                <a:gd name="T86" fmla="*/ 296 w 3413"/>
                <a:gd name="T87" fmla="*/ 1313 h 3117"/>
                <a:gd name="T88" fmla="*/ 420 w 3413"/>
                <a:gd name="T89" fmla="*/ 914 h 3117"/>
                <a:gd name="T90" fmla="*/ 2825 w 3413"/>
                <a:gd name="T91" fmla="*/ 420 h 3117"/>
                <a:gd name="T92" fmla="*/ 3116 w 3413"/>
                <a:gd name="T93" fmla="*/ 711 h 3117"/>
                <a:gd name="T94" fmla="*/ 2994 w 3413"/>
                <a:gd name="T95" fmla="*/ 1110 h 3117"/>
                <a:gd name="T96" fmla="*/ 2595 w 3413"/>
                <a:gd name="T97" fmla="*/ 1190 h 3117"/>
                <a:gd name="T98" fmla="*/ 2364 w 3413"/>
                <a:gd name="T99" fmla="*/ 833 h 3117"/>
                <a:gd name="T100" fmla="*/ 2498 w 3413"/>
                <a:gd name="T101" fmla="*/ 479 h 3117"/>
                <a:gd name="T102" fmla="*/ 1521 w 3413"/>
                <a:gd name="T103" fmla="*/ 25 h 3117"/>
                <a:gd name="T104" fmla="*/ 1800 w 3413"/>
                <a:gd name="T105" fmla="*/ 336 h 3117"/>
                <a:gd name="T106" fmla="*/ 1684 w 3413"/>
                <a:gd name="T107" fmla="*/ 744 h 3117"/>
                <a:gd name="T108" fmla="*/ 1274 w 3413"/>
                <a:gd name="T109" fmla="*/ 860 h 3117"/>
                <a:gd name="T110" fmla="*/ 962 w 3413"/>
                <a:gd name="T111" fmla="*/ 583 h 3117"/>
                <a:gd name="T112" fmla="*/ 1033 w 3413"/>
                <a:gd name="T113" fmla="*/ 163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3" h="3117">
                  <a:moveTo>
                    <a:pt x="1223" y="2058"/>
                  </a:moveTo>
                  <a:lnTo>
                    <a:pt x="1566" y="2058"/>
                  </a:lnTo>
                  <a:lnTo>
                    <a:pt x="1622" y="2061"/>
                  </a:lnTo>
                  <a:lnTo>
                    <a:pt x="1676" y="2070"/>
                  </a:lnTo>
                  <a:lnTo>
                    <a:pt x="1729" y="2085"/>
                  </a:lnTo>
                  <a:lnTo>
                    <a:pt x="1778" y="2104"/>
                  </a:lnTo>
                  <a:lnTo>
                    <a:pt x="1826" y="2129"/>
                  </a:lnTo>
                  <a:lnTo>
                    <a:pt x="1870" y="2158"/>
                  </a:lnTo>
                  <a:lnTo>
                    <a:pt x="1911" y="2191"/>
                  </a:lnTo>
                  <a:lnTo>
                    <a:pt x="1948" y="2228"/>
                  </a:lnTo>
                  <a:lnTo>
                    <a:pt x="1982" y="2269"/>
                  </a:lnTo>
                  <a:lnTo>
                    <a:pt x="2011" y="2313"/>
                  </a:lnTo>
                  <a:lnTo>
                    <a:pt x="2035" y="2360"/>
                  </a:lnTo>
                  <a:lnTo>
                    <a:pt x="2055" y="2410"/>
                  </a:lnTo>
                  <a:lnTo>
                    <a:pt x="2070" y="2463"/>
                  </a:lnTo>
                  <a:lnTo>
                    <a:pt x="2078" y="2516"/>
                  </a:lnTo>
                  <a:lnTo>
                    <a:pt x="2081" y="2572"/>
                  </a:lnTo>
                  <a:lnTo>
                    <a:pt x="2081" y="2989"/>
                  </a:lnTo>
                  <a:lnTo>
                    <a:pt x="2079" y="2989"/>
                  </a:lnTo>
                  <a:lnTo>
                    <a:pt x="2052" y="3003"/>
                  </a:lnTo>
                  <a:lnTo>
                    <a:pt x="2046" y="3006"/>
                  </a:lnTo>
                  <a:lnTo>
                    <a:pt x="2035" y="3011"/>
                  </a:lnTo>
                  <a:lnTo>
                    <a:pt x="2019" y="3017"/>
                  </a:lnTo>
                  <a:lnTo>
                    <a:pt x="1998" y="3027"/>
                  </a:lnTo>
                  <a:lnTo>
                    <a:pt x="1971" y="3036"/>
                  </a:lnTo>
                  <a:lnTo>
                    <a:pt x="1939" y="3046"/>
                  </a:lnTo>
                  <a:lnTo>
                    <a:pt x="1903" y="3058"/>
                  </a:lnTo>
                  <a:lnTo>
                    <a:pt x="1861" y="3069"/>
                  </a:lnTo>
                  <a:lnTo>
                    <a:pt x="1815" y="3079"/>
                  </a:lnTo>
                  <a:lnTo>
                    <a:pt x="1763" y="3090"/>
                  </a:lnTo>
                  <a:lnTo>
                    <a:pt x="1708" y="3099"/>
                  </a:lnTo>
                  <a:lnTo>
                    <a:pt x="1647" y="3106"/>
                  </a:lnTo>
                  <a:lnTo>
                    <a:pt x="1581" y="3112"/>
                  </a:lnTo>
                  <a:lnTo>
                    <a:pt x="1513" y="3116"/>
                  </a:lnTo>
                  <a:lnTo>
                    <a:pt x="1438" y="3117"/>
                  </a:lnTo>
                  <a:lnTo>
                    <a:pt x="1372" y="3116"/>
                  </a:lnTo>
                  <a:lnTo>
                    <a:pt x="1304" y="3113"/>
                  </a:lnTo>
                  <a:lnTo>
                    <a:pt x="1231" y="3107"/>
                  </a:lnTo>
                  <a:lnTo>
                    <a:pt x="1156" y="3099"/>
                  </a:lnTo>
                  <a:lnTo>
                    <a:pt x="1078" y="3086"/>
                  </a:lnTo>
                  <a:lnTo>
                    <a:pt x="997" y="3072"/>
                  </a:lnTo>
                  <a:lnTo>
                    <a:pt x="913" y="3053"/>
                  </a:lnTo>
                  <a:lnTo>
                    <a:pt x="826" y="3031"/>
                  </a:lnTo>
                  <a:lnTo>
                    <a:pt x="737" y="3005"/>
                  </a:lnTo>
                  <a:lnTo>
                    <a:pt x="709" y="2996"/>
                  </a:lnTo>
                  <a:lnTo>
                    <a:pt x="707" y="2989"/>
                  </a:lnTo>
                  <a:lnTo>
                    <a:pt x="707" y="2572"/>
                  </a:lnTo>
                  <a:lnTo>
                    <a:pt x="710" y="2516"/>
                  </a:lnTo>
                  <a:lnTo>
                    <a:pt x="719" y="2463"/>
                  </a:lnTo>
                  <a:lnTo>
                    <a:pt x="734" y="2410"/>
                  </a:lnTo>
                  <a:lnTo>
                    <a:pt x="753" y="2360"/>
                  </a:lnTo>
                  <a:lnTo>
                    <a:pt x="778" y="2313"/>
                  </a:lnTo>
                  <a:lnTo>
                    <a:pt x="807" y="2269"/>
                  </a:lnTo>
                  <a:lnTo>
                    <a:pt x="840" y="2228"/>
                  </a:lnTo>
                  <a:lnTo>
                    <a:pt x="878" y="2191"/>
                  </a:lnTo>
                  <a:lnTo>
                    <a:pt x="919" y="2158"/>
                  </a:lnTo>
                  <a:lnTo>
                    <a:pt x="963" y="2129"/>
                  </a:lnTo>
                  <a:lnTo>
                    <a:pt x="1010" y="2104"/>
                  </a:lnTo>
                  <a:lnTo>
                    <a:pt x="1060" y="2085"/>
                  </a:lnTo>
                  <a:lnTo>
                    <a:pt x="1113" y="2070"/>
                  </a:lnTo>
                  <a:lnTo>
                    <a:pt x="1167" y="2061"/>
                  </a:lnTo>
                  <a:lnTo>
                    <a:pt x="1223" y="2058"/>
                  </a:lnTo>
                  <a:close/>
                  <a:moveTo>
                    <a:pt x="1892" y="1643"/>
                  </a:moveTo>
                  <a:lnTo>
                    <a:pt x="2232" y="1643"/>
                  </a:lnTo>
                  <a:lnTo>
                    <a:pt x="2288" y="1647"/>
                  </a:lnTo>
                  <a:lnTo>
                    <a:pt x="2343" y="1655"/>
                  </a:lnTo>
                  <a:lnTo>
                    <a:pt x="2395" y="1669"/>
                  </a:lnTo>
                  <a:lnTo>
                    <a:pt x="2446" y="1689"/>
                  </a:lnTo>
                  <a:lnTo>
                    <a:pt x="2492" y="1714"/>
                  </a:lnTo>
                  <a:lnTo>
                    <a:pt x="2537" y="1743"/>
                  </a:lnTo>
                  <a:lnTo>
                    <a:pt x="2578" y="1776"/>
                  </a:lnTo>
                  <a:lnTo>
                    <a:pt x="2616" y="1813"/>
                  </a:lnTo>
                  <a:lnTo>
                    <a:pt x="2649" y="1854"/>
                  </a:lnTo>
                  <a:lnTo>
                    <a:pt x="2678" y="1899"/>
                  </a:lnTo>
                  <a:lnTo>
                    <a:pt x="2703" y="1945"/>
                  </a:lnTo>
                  <a:lnTo>
                    <a:pt x="2723" y="1996"/>
                  </a:lnTo>
                  <a:lnTo>
                    <a:pt x="2737" y="2047"/>
                  </a:lnTo>
                  <a:lnTo>
                    <a:pt x="2745" y="2102"/>
                  </a:lnTo>
                  <a:lnTo>
                    <a:pt x="2748" y="2158"/>
                  </a:lnTo>
                  <a:lnTo>
                    <a:pt x="2748" y="2575"/>
                  </a:lnTo>
                  <a:lnTo>
                    <a:pt x="2745" y="2575"/>
                  </a:lnTo>
                  <a:lnTo>
                    <a:pt x="2718" y="2589"/>
                  </a:lnTo>
                  <a:lnTo>
                    <a:pt x="2713" y="2591"/>
                  </a:lnTo>
                  <a:lnTo>
                    <a:pt x="2702" y="2596"/>
                  </a:lnTo>
                  <a:lnTo>
                    <a:pt x="2686" y="2603"/>
                  </a:lnTo>
                  <a:lnTo>
                    <a:pt x="2664" y="2611"/>
                  </a:lnTo>
                  <a:lnTo>
                    <a:pt x="2638" y="2622"/>
                  </a:lnTo>
                  <a:lnTo>
                    <a:pt x="2605" y="2632"/>
                  </a:lnTo>
                  <a:lnTo>
                    <a:pt x="2569" y="2643"/>
                  </a:lnTo>
                  <a:lnTo>
                    <a:pt x="2528" y="2654"/>
                  </a:lnTo>
                  <a:lnTo>
                    <a:pt x="2481" y="2665"/>
                  </a:lnTo>
                  <a:lnTo>
                    <a:pt x="2429" y="2675"/>
                  </a:lnTo>
                  <a:lnTo>
                    <a:pt x="2373" y="2684"/>
                  </a:lnTo>
                  <a:lnTo>
                    <a:pt x="2312" y="2692"/>
                  </a:lnTo>
                  <a:lnTo>
                    <a:pt x="2247" y="2698"/>
                  </a:lnTo>
                  <a:lnTo>
                    <a:pt x="2177" y="2701"/>
                  </a:lnTo>
                  <a:lnTo>
                    <a:pt x="2177" y="2573"/>
                  </a:lnTo>
                  <a:lnTo>
                    <a:pt x="2174" y="2510"/>
                  </a:lnTo>
                  <a:lnTo>
                    <a:pt x="2165" y="2449"/>
                  </a:lnTo>
                  <a:lnTo>
                    <a:pt x="2149" y="2390"/>
                  </a:lnTo>
                  <a:lnTo>
                    <a:pt x="2129" y="2333"/>
                  </a:lnTo>
                  <a:lnTo>
                    <a:pt x="2102" y="2280"/>
                  </a:lnTo>
                  <a:lnTo>
                    <a:pt x="2071" y="2229"/>
                  </a:lnTo>
                  <a:lnTo>
                    <a:pt x="2035" y="2183"/>
                  </a:lnTo>
                  <a:lnTo>
                    <a:pt x="1995" y="2138"/>
                  </a:lnTo>
                  <a:lnTo>
                    <a:pt x="1950" y="2099"/>
                  </a:lnTo>
                  <a:lnTo>
                    <a:pt x="1903" y="2064"/>
                  </a:lnTo>
                  <a:lnTo>
                    <a:pt x="1851" y="2034"/>
                  </a:lnTo>
                  <a:lnTo>
                    <a:pt x="1797" y="2008"/>
                  </a:lnTo>
                  <a:lnTo>
                    <a:pt x="1740" y="1988"/>
                  </a:lnTo>
                  <a:lnTo>
                    <a:pt x="1772" y="1954"/>
                  </a:lnTo>
                  <a:lnTo>
                    <a:pt x="1802" y="1916"/>
                  </a:lnTo>
                  <a:lnTo>
                    <a:pt x="1827" y="1877"/>
                  </a:lnTo>
                  <a:lnTo>
                    <a:pt x="1849" y="1834"/>
                  </a:lnTo>
                  <a:lnTo>
                    <a:pt x="1868" y="1789"/>
                  </a:lnTo>
                  <a:lnTo>
                    <a:pt x="1880" y="1743"/>
                  </a:lnTo>
                  <a:lnTo>
                    <a:pt x="1889" y="1693"/>
                  </a:lnTo>
                  <a:lnTo>
                    <a:pt x="1892" y="1643"/>
                  </a:lnTo>
                  <a:close/>
                  <a:moveTo>
                    <a:pt x="516" y="1643"/>
                  </a:moveTo>
                  <a:lnTo>
                    <a:pt x="858" y="1643"/>
                  </a:lnTo>
                  <a:lnTo>
                    <a:pt x="877" y="1644"/>
                  </a:lnTo>
                  <a:lnTo>
                    <a:pt x="896" y="1646"/>
                  </a:lnTo>
                  <a:lnTo>
                    <a:pt x="900" y="1695"/>
                  </a:lnTo>
                  <a:lnTo>
                    <a:pt x="909" y="1744"/>
                  </a:lnTo>
                  <a:lnTo>
                    <a:pt x="922" y="1790"/>
                  </a:lnTo>
                  <a:lnTo>
                    <a:pt x="940" y="1835"/>
                  </a:lnTo>
                  <a:lnTo>
                    <a:pt x="962" y="1877"/>
                  </a:lnTo>
                  <a:lnTo>
                    <a:pt x="988" y="1917"/>
                  </a:lnTo>
                  <a:lnTo>
                    <a:pt x="1017" y="1954"/>
                  </a:lnTo>
                  <a:lnTo>
                    <a:pt x="1049" y="1988"/>
                  </a:lnTo>
                  <a:lnTo>
                    <a:pt x="992" y="2008"/>
                  </a:lnTo>
                  <a:lnTo>
                    <a:pt x="938" y="2034"/>
                  </a:lnTo>
                  <a:lnTo>
                    <a:pt x="886" y="2064"/>
                  </a:lnTo>
                  <a:lnTo>
                    <a:pt x="838" y="2099"/>
                  </a:lnTo>
                  <a:lnTo>
                    <a:pt x="794" y="2138"/>
                  </a:lnTo>
                  <a:lnTo>
                    <a:pt x="753" y="2182"/>
                  </a:lnTo>
                  <a:lnTo>
                    <a:pt x="718" y="2229"/>
                  </a:lnTo>
                  <a:lnTo>
                    <a:pt x="686" y="2280"/>
                  </a:lnTo>
                  <a:lnTo>
                    <a:pt x="660" y="2333"/>
                  </a:lnTo>
                  <a:lnTo>
                    <a:pt x="639" y="2390"/>
                  </a:lnTo>
                  <a:lnTo>
                    <a:pt x="624" y="2449"/>
                  </a:lnTo>
                  <a:lnTo>
                    <a:pt x="615" y="2510"/>
                  </a:lnTo>
                  <a:lnTo>
                    <a:pt x="611" y="2573"/>
                  </a:lnTo>
                  <a:lnTo>
                    <a:pt x="611" y="2699"/>
                  </a:lnTo>
                  <a:lnTo>
                    <a:pt x="537" y="2694"/>
                  </a:lnTo>
                  <a:lnTo>
                    <a:pt x="460" y="2685"/>
                  </a:lnTo>
                  <a:lnTo>
                    <a:pt x="380" y="2673"/>
                  </a:lnTo>
                  <a:lnTo>
                    <a:pt x="296" y="2659"/>
                  </a:lnTo>
                  <a:lnTo>
                    <a:pt x="210" y="2640"/>
                  </a:lnTo>
                  <a:lnTo>
                    <a:pt x="122" y="2618"/>
                  </a:lnTo>
                  <a:lnTo>
                    <a:pt x="30" y="2591"/>
                  </a:lnTo>
                  <a:lnTo>
                    <a:pt x="1" y="2581"/>
                  </a:lnTo>
                  <a:lnTo>
                    <a:pt x="0" y="2575"/>
                  </a:lnTo>
                  <a:lnTo>
                    <a:pt x="0" y="2158"/>
                  </a:lnTo>
                  <a:lnTo>
                    <a:pt x="3" y="2102"/>
                  </a:lnTo>
                  <a:lnTo>
                    <a:pt x="12" y="2047"/>
                  </a:lnTo>
                  <a:lnTo>
                    <a:pt x="26" y="1996"/>
                  </a:lnTo>
                  <a:lnTo>
                    <a:pt x="46" y="1945"/>
                  </a:lnTo>
                  <a:lnTo>
                    <a:pt x="70" y="1899"/>
                  </a:lnTo>
                  <a:lnTo>
                    <a:pt x="99" y="1854"/>
                  </a:lnTo>
                  <a:lnTo>
                    <a:pt x="133" y="1813"/>
                  </a:lnTo>
                  <a:lnTo>
                    <a:pt x="170" y="1776"/>
                  </a:lnTo>
                  <a:lnTo>
                    <a:pt x="211" y="1743"/>
                  </a:lnTo>
                  <a:lnTo>
                    <a:pt x="256" y="1714"/>
                  </a:lnTo>
                  <a:lnTo>
                    <a:pt x="303" y="1689"/>
                  </a:lnTo>
                  <a:lnTo>
                    <a:pt x="353" y="1669"/>
                  </a:lnTo>
                  <a:lnTo>
                    <a:pt x="405" y="1655"/>
                  </a:lnTo>
                  <a:lnTo>
                    <a:pt x="460" y="1647"/>
                  </a:lnTo>
                  <a:lnTo>
                    <a:pt x="516" y="1643"/>
                  </a:lnTo>
                  <a:close/>
                  <a:moveTo>
                    <a:pt x="2558" y="1240"/>
                  </a:moveTo>
                  <a:lnTo>
                    <a:pt x="2897" y="1240"/>
                  </a:lnTo>
                  <a:lnTo>
                    <a:pt x="2953" y="1242"/>
                  </a:lnTo>
                  <a:lnTo>
                    <a:pt x="3008" y="1251"/>
                  </a:lnTo>
                  <a:lnTo>
                    <a:pt x="3059" y="1265"/>
                  </a:lnTo>
                  <a:lnTo>
                    <a:pt x="3110" y="1285"/>
                  </a:lnTo>
                  <a:lnTo>
                    <a:pt x="3157" y="1310"/>
                  </a:lnTo>
                  <a:lnTo>
                    <a:pt x="3201" y="1339"/>
                  </a:lnTo>
                  <a:lnTo>
                    <a:pt x="3243" y="1372"/>
                  </a:lnTo>
                  <a:lnTo>
                    <a:pt x="3280" y="1409"/>
                  </a:lnTo>
                  <a:lnTo>
                    <a:pt x="3313" y="1450"/>
                  </a:lnTo>
                  <a:lnTo>
                    <a:pt x="3342" y="1494"/>
                  </a:lnTo>
                  <a:lnTo>
                    <a:pt x="3367" y="1541"/>
                  </a:lnTo>
                  <a:lnTo>
                    <a:pt x="3387" y="1591"/>
                  </a:lnTo>
                  <a:lnTo>
                    <a:pt x="3401" y="1643"/>
                  </a:lnTo>
                  <a:lnTo>
                    <a:pt x="3410" y="1697"/>
                  </a:lnTo>
                  <a:lnTo>
                    <a:pt x="3413" y="1754"/>
                  </a:lnTo>
                  <a:lnTo>
                    <a:pt x="3413" y="2170"/>
                  </a:lnTo>
                  <a:lnTo>
                    <a:pt x="3410" y="2170"/>
                  </a:lnTo>
                  <a:lnTo>
                    <a:pt x="3383" y="2184"/>
                  </a:lnTo>
                  <a:lnTo>
                    <a:pt x="3378" y="2187"/>
                  </a:lnTo>
                  <a:lnTo>
                    <a:pt x="3367" y="2192"/>
                  </a:lnTo>
                  <a:lnTo>
                    <a:pt x="3351" y="2199"/>
                  </a:lnTo>
                  <a:lnTo>
                    <a:pt x="3329" y="2207"/>
                  </a:lnTo>
                  <a:lnTo>
                    <a:pt x="3302" y="2217"/>
                  </a:lnTo>
                  <a:lnTo>
                    <a:pt x="3271" y="2227"/>
                  </a:lnTo>
                  <a:lnTo>
                    <a:pt x="3233" y="2238"/>
                  </a:lnTo>
                  <a:lnTo>
                    <a:pt x="3192" y="2250"/>
                  </a:lnTo>
                  <a:lnTo>
                    <a:pt x="3145" y="2260"/>
                  </a:lnTo>
                  <a:lnTo>
                    <a:pt x="3094" y="2270"/>
                  </a:lnTo>
                  <a:lnTo>
                    <a:pt x="3038" y="2280"/>
                  </a:lnTo>
                  <a:lnTo>
                    <a:pt x="2977" y="2288"/>
                  </a:lnTo>
                  <a:lnTo>
                    <a:pt x="2912" y="2293"/>
                  </a:lnTo>
                  <a:lnTo>
                    <a:pt x="2842" y="2297"/>
                  </a:lnTo>
                  <a:lnTo>
                    <a:pt x="2842" y="2169"/>
                  </a:lnTo>
                  <a:lnTo>
                    <a:pt x="2839" y="2106"/>
                  </a:lnTo>
                  <a:lnTo>
                    <a:pt x="2829" y="2045"/>
                  </a:lnTo>
                  <a:lnTo>
                    <a:pt x="2814" y="1986"/>
                  </a:lnTo>
                  <a:lnTo>
                    <a:pt x="2793" y="1930"/>
                  </a:lnTo>
                  <a:lnTo>
                    <a:pt x="2767" y="1876"/>
                  </a:lnTo>
                  <a:lnTo>
                    <a:pt x="2735" y="1825"/>
                  </a:lnTo>
                  <a:lnTo>
                    <a:pt x="2700" y="1778"/>
                  </a:lnTo>
                  <a:lnTo>
                    <a:pt x="2659" y="1734"/>
                  </a:lnTo>
                  <a:lnTo>
                    <a:pt x="2615" y="1695"/>
                  </a:lnTo>
                  <a:lnTo>
                    <a:pt x="2567" y="1660"/>
                  </a:lnTo>
                  <a:lnTo>
                    <a:pt x="2516" y="1629"/>
                  </a:lnTo>
                  <a:lnTo>
                    <a:pt x="2461" y="1604"/>
                  </a:lnTo>
                  <a:lnTo>
                    <a:pt x="2404" y="1584"/>
                  </a:lnTo>
                  <a:lnTo>
                    <a:pt x="2438" y="1549"/>
                  </a:lnTo>
                  <a:lnTo>
                    <a:pt x="2467" y="1512"/>
                  </a:lnTo>
                  <a:lnTo>
                    <a:pt x="2492" y="1472"/>
                  </a:lnTo>
                  <a:lnTo>
                    <a:pt x="2514" y="1430"/>
                  </a:lnTo>
                  <a:lnTo>
                    <a:pt x="2532" y="1384"/>
                  </a:lnTo>
                  <a:lnTo>
                    <a:pt x="2545" y="1338"/>
                  </a:lnTo>
                  <a:lnTo>
                    <a:pt x="2554" y="1289"/>
                  </a:lnTo>
                  <a:lnTo>
                    <a:pt x="2558" y="1240"/>
                  </a:lnTo>
                  <a:close/>
                  <a:moveTo>
                    <a:pt x="1395" y="1227"/>
                  </a:moveTo>
                  <a:lnTo>
                    <a:pt x="1445" y="1230"/>
                  </a:lnTo>
                  <a:lnTo>
                    <a:pt x="1493" y="1240"/>
                  </a:lnTo>
                  <a:lnTo>
                    <a:pt x="1540" y="1254"/>
                  </a:lnTo>
                  <a:lnTo>
                    <a:pt x="1584" y="1275"/>
                  </a:lnTo>
                  <a:lnTo>
                    <a:pt x="1625" y="1299"/>
                  </a:lnTo>
                  <a:lnTo>
                    <a:pt x="1662" y="1328"/>
                  </a:lnTo>
                  <a:lnTo>
                    <a:pt x="1695" y="1363"/>
                  </a:lnTo>
                  <a:lnTo>
                    <a:pt x="1726" y="1400"/>
                  </a:lnTo>
                  <a:lnTo>
                    <a:pt x="1750" y="1440"/>
                  </a:lnTo>
                  <a:lnTo>
                    <a:pt x="1770" y="1483"/>
                  </a:lnTo>
                  <a:lnTo>
                    <a:pt x="1786" y="1530"/>
                  </a:lnTo>
                  <a:lnTo>
                    <a:pt x="1794" y="1578"/>
                  </a:lnTo>
                  <a:lnTo>
                    <a:pt x="1797" y="1629"/>
                  </a:lnTo>
                  <a:lnTo>
                    <a:pt x="1794" y="1680"/>
                  </a:lnTo>
                  <a:lnTo>
                    <a:pt x="1786" y="1728"/>
                  </a:lnTo>
                  <a:lnTo>
                    <a:pt x="1770" y="1775"/>
                  </a:lnTo>
                  <a:lnTo>
                    <a:pt x="1750" y="1818"/>
                  </a:lnTo>
                  <a:lnTo>
                    <a:pt x="1726" y="1858"/>
                  </a:lnTo>
                  <a:lnTo>
                    <a:pt x="1695" y="1895"/>
                  </a:lnTo>
                  <a:lnTo>
                    <a:pt x="1662" y="1930"/>
                  </a:lnTo>
                  <a:lnTo>
                    <a:pt x="1625" y="1959"/>
                  </a:lnTo>
                  <a:lnTo>
                    <a:pt x="1584" y="1983"/>
                  </a:lnTo>
                  <a:lnTo>
                    <a:pt x="1540" y="2004"/>
                  </a:lnTo>
                  <a:lnTo>
                    <a:pt x="1493" y="2018"/>
                  </a:lnTo>
                  <a:lnTo>
                    <a:pt x="1445" y="2028"/>
                  </a:lnTo>
                  <a:lnTo>
                    <a:pt x="1395" y="2031"/>
                  </a:lnTo>
                  <a:lnTo>
                    <a:pt x="1344" y="2028"/>
                  </a:lnTo>
                  <a:lnTo>
                    <a:pt x="1295" y="2018"/>
                  </a:lnTo>
                  <a:lnTo>
                    <a:pt x="1249" y="2004"/>
                  </a:lnTo>
                  <a:lnTo>
                    <a:pt x="1205" y="1983"/>
                  </a:lnTo>
                  <a:lnTo>
                    <a:pt x="1164" y="1959"/>
                  </a:lnTo>
                  <a:lnTo>
                    <a:pt x="1127" y="1930"/>
                  </a:lnTo>
                  <a:lnTo>
                    <a:pt x="1093" y="1895"/>
                  </a:lnTo>
                  <a:lnTo>
                    <a:pt x="1063" y="1858"/>
                  </a:lnTo>
                  <a:lnTo>
                    <a:pt x="1038" y="1818"/>
                  </a:lnTo>
                  <a:lnTo>
                    <a:pt x="1019" y="1775"/>
                  </a:lnTo>
                  <a:lnTo>
                    <a:pt x="1003" y="1728"/>
                  </a:lnTo>
                  <a:lnTo>
                    <a:pt x="994" y="1680"/>
                  </a:lnTo>
                  <a:lnTo>
                    <a:pt x="991" y="1629"/>
                  </a:lnTo>
                  <a:lnTo>
                    <a:pt x="994" y="1578"/>
                  </a:lnTo>
                  <a:lnTo>
                    <a:pt x="1003" y="1530"/>
                  </a:lnTo>
                  <a:lnTo>
                    <a:pt x="1019" y="1483"/>
                  </a:lnTo>
                  <a:lnTo>
                    <a:pt x="1038" y="1440"/>
                  </a:lnTo>
                  <a:lnTo>
                    <a:pt x="1063" y="1400"/>
                  </a:lnTo>
                  <a:lnTo>
                    <a:pt x="1093" y="1363"/>
                  </a:lnTo>
                  <a:lnTo>
                    <a:pt x="1127" y="1328"/>
                  </a:lnTo>
                  <a:lnTo>
                    <a:pt x="1164" y="1299"/>
                  </a:lnTo>
                  <a:lnTo>
                    <a:pt x="1205" y="1275"/>
                  </a:lnTo>
                  <a:lnTo>
                    <a:pt x="1249" y="1254"/>
                  </a:lnTo>
                  <a:lnTo>
                    <a:pt x="1295" y="1240"/>
                  </a:lnTo>
                  <a:lnTo>
                    <a:pt x="1344" y="1230"/>
                  </a:lnTo>
                  <a:lnTo>
                    <a:pt x="1395" y="1227"/>
                  </a:lnTo>
                  <a:close/>
                  <a:moveTo>
                    <a:pt x="1189" y="902"/>
                  </a:moveTo>
                  <a:lnTo>
                    <a:pt x="1560" y="902"/>
                  </a:lnTo>
                  <a:lnTo>
                    <a:pt x="1618" y="905"/>
                  </a:lnTo>
                  <a:lnTo>
                    <a:pt x="1675" y="913"/>
                  </a:lnTo>
                  <a:lnTo>
                    <a:pt x="1650" y="951"/>
                  </a:lnTo>
                  <a:lnTo>
                    <a:pt x="1629" y="991"/>
                  </a:lnTo>
                  <a:lnTo>
                    <a:pt x="1612" y="1033"/>
                  </a:lnTo>
                  <a:lnTo>
                    <a:pt x="1598" y="1076"/>
                  </a:lnTo>
                  <a:lnTo>
                    <a:pt x="1589" y="1122"/>
                  </a:lnTo>
                  <a:lnTo>
                    <a:pt x="1585" y="1169"/>
                  </a:lnTo>
                  <a:lnTo>
                    <a:pt x="1540" y="1152"/>
                  </a:lnTo>
                  <a:lnTo>
                    <a:pt x="1493" y="1140"/>
                  </a:lnTo>
                  <a:lnTo>
                    <a:pt x="1445" y="1132"/>
                  </a:lnTo>
                  <a:lnTo>
                    <a:pt x="1395" y="1130"/>
                  </a:lnTo>
                  <a:lnTo>
                    <a:pt x="1345" y="1132"/>
                  </a:lnTo>
                  <a:lnTo>
                    <a:pt x="1298" y="1139"/>
                  </a:lnTo>
                  <a:lnTo>
                    <a:pt x="1251" y="1152"/>
                  </a:lnTo>
                  <a:lnTo>
                    <a:pt x="1207" y="1168"/>
                  </a:lnTo>
                  <a:lnTo>
                    <a:pt x="1165" y="1189"/>
                  </a:lnTo>
                  <a:lnTo>
                    <a:pt x="1162" y="1138"/>
                  </a:lnTo>
                  <a:lnTo>
                    <a:pt x="1153" y="1089"/>
                  </a:lnTo>
                  <a:lnTo>
                    <a:pt x="1140" y="1041"/>
                  </a:lnTo>
                  <a:lnTo>
                    <a:pt x="1122" y="997"/>
                  </a:lnTo>
                  <a:lnTo>
                    <a:pt x="1101" y="953"/>
                  </a:lnTo>
                  <a:lnTo>
                    <a:pt x="1075" y="913"/>
                  </a:lnTo>
                  <a:lnTo>
                    <a:pt x="1131" y="905"/>
                  </a:lnTo>
                  <a:lnTo>
                    <a:pt x="1189" y="902"/>
                  </a:lnTo>
                  <a:close/>
                  <a:moveTo>
                    <a:pt x="2061" y="813"/>
                  </a:moveTo>
                  <a:lnTo>
                    <a:pt x="2112" y="816"/>
                  </a:lnTo>
                  <a:lnTo>
                    <a:pt x="2161" y="824"/>
                  </a:lnTo>
                  <a:lnTo>
                    <a:pt x="2207" y="840"/>
                  </a:lnTo>
                  <a:lnTo>
                    <a:pt x="2251" y="859"/>
                  </a:lnTo>
                  <a:lnTo>
                    <a:pt x="2291" y="884"/>
                  </a:lnTo>
                  <a:lnTo>
                    <a:pt x="2329" y="914"/>
                  </a:lnTo>
                  <a:lnTo>
                    <a:pt x="2363" y="947"/>
                  </a:lnTo>
                  <a:lnTo>
                    <a:pt x="2392" y="984"/>
                  </a:lnTo>
                  <a:lnTo>
                    <a:pt x="2417" y="1026"/>
                  </a:lnTo>
                  <a:lnTo>
                    <a:pt x="2438" y="1069"/>
                  </a:lnTo>
                  <a:lnTo>
                    <a:pt x="2452" y="1116"/>
                  </a:lnTo>
                  <a:lnTo>
                    <a:pt x="2461" y="1164"/>
                  </a:lnTo>
                  <a:lnTo>
                    <a:pt x="2464" y="1214"/>
                  </a:lnTo>
                  <a:lnTo>
                    <a:pt x="2461" y="1264"/>
                  </a:lnTo>
                  <a:lnTo>
                    <a:pt x="2452" y="1313"/>
                  </a:lnTo>
                  <a:lnTo>
                    <a:pt x="2438" y="1359"/>
                  </a:lnTo>
                  <a:lnTo>
                    <a:pt x="2417" y="1403"/>
                  </a:lnTo>
                  <a:lnTo>
                    <a:pt x="2392" y="1444"/>
                  </a:lnTo>
                  <a:lnTo>
                    <a:pt x="2363" y="1481"/>
                  </a:lnTo>
                  <a:lnTo>
                    <a:pt x="2329" y="1514"/>
                  </a:lnTo>
                  <a:lnTo>
                    <a:pt x="2291" y="1544"/>
                  </a:lnTo>
                  <a:lnTo>
                    <a:pt x="2251" y="1569"/>
                  </a:lnTo>
                  <a:lnTo>
                    <a:pt x="2207" y="1589"/>
                  </a:lnTo>
                  <a:lnTo>
                    <a:pt x="2161" y="1604"/>
                  </a:lnTo>
                  <a:lnTo>
                    <a:pt x="2112" y="1612"/>
                  </a:lnTo>
                  <a:lnTo>
                    <a:pt x="2061" y="1616"/>
                  </a:lnTo>
                  <a:lnTo>
                    <a:pt x="2016" y="1614"/>
                  </a:lnTo>
                  <a:lnTo>
                    <a:pt x="1972" y="1606"/>
                  </a:lnTo>
                  <a:lnTo>
                    <a:pt x="1931" y="1594"/>
                  </a:lnTo>
                  <a:lnTo>
                    <a:pt x="1891" y="1578"/>
                  </a:lnTo>
                  <a:lnTo>
                    <a:pt x="1883" y="1527"/>
                  </a:lnTo>
                  <a:lnTo>
                    <a:pt x="1870" y="1477"/>
                  </a:lnTo>
                  <a:lnTo>
                    <a:pt x="1852" y="1431"/>
                  </a:lnTo>
                  <a:lnTo>
                    <a:pt x="1829" y="1385"/>
                  </a:lnTo>
                  <a:lnTo>
                    <a:pt x="1802" y="1344"/>
                  </a:lnTo>
                  <a:lnTo>
                    <a:pt x="1772" y="1305"/>
                  </a:lnTo>
                  <a:lnTo>
                    <a:pt x="1737" y="1269"/>
                  </a:lnTo>
                  <a:lnTo>
                    <a:pt x="1700" y="1236"/>
                  </a:lnTo>
                  <a:lnTo>
                    <a:pt x="1658" y="1209"/>
                  </a:lnTo>
                  <a:lnTo>
                    <a:pt x="1662" y="1158"/>
                  </a:lnTo>
                  <a:lnTo>
                    <a:pt x="1672" y="1110"/>
                  </a:lnTo>
                  <a:lnTo>
                    <a:pt x="1687" y="1065"/>
                  </a:lnTo>
                  <a:lnTo>
                    <a:pt x="1708" y="1022"/>
                  </a:lnTo>
                  <a:lnTo>
                    <a:pt x="1733" y="981"/>
                  </a:lnTo>
                  <a:lnTo>
                    <a:pt x="1762" y="945"/>
                  </a:lnTo>
                  <a:lnTo>
                    <a:pt x="1796" y="912"/>
                  </a:lnTo>
                  <a:lnTo>
                    <a:pt x="1833" y="883"/>
                  </a:lnTo>
                  <a:lnTo>
                    <a:pt x="1874" y="858"/>
                  </a:lnTo>
                  <a:lnTo>
                    <a:pt x="1917" y="839"/>
                  </a:lnTo>
                  <a:lnTo>
                    <a:pt x="1963" y="824"/>
                  </a:lnTo>
                  <a:lnTo>
                    <a:pt x="2012" y="815"/>
                  </a:lnTo>
                  <a:lnTo>
                    <a:pt x="2061" y="813"/>
                  </a:lnTo>
                  <a:close/>
                  <a:moveTo>
                    <a:pt x="687" y="813"/>
                  </a:moveTo>
                  <a:lnTo>
                    <a:pt x="738" y="816"/>
                  </a:lnTo>
                  <a:lnTo>
                    <a:pt x="787" y="824"/>
                  </a:lnTo>
                  <a:lnTo>
                    <a:pt x="833" y="840"/>
                  </a:lnTo>
                  <a:lnTo>
                    <a:pt x="877" y="859"/>
                  </a:lnTo>
                  <a:lnTo>
                    <a:pt x="917" y="884"/>
                  </a:lnTo>
                  <a:lnTo>
                    <a:pt x="954" y="914"/>
                  </a:lnTo>
                  <a:lnTo>
                    <a:pt x="989" y="947"/>
                  </a:lnTo>
                  <a:lnTo>
                    <a:pt x="1018" y="984"/>
                  </a:lnTo>
                  <a:lnTo>
                    <a:pt x="1043" y="1026"/>
                  </a:lnTo>
                  <a:lnTo>
                    <a:pt x="1063" y="1069"/>
                  </a:lnTo>
                  <a:lnTo>
                    <a:pt x="1078" y="1116"/>
                  </a:lnTo>
                  <a:lnTo>
                    <a:pt x="1087" y="1164"/>
                  </a:lnTo>
                  <a:lnTo>
                    <a:pt x="1090" y="1214"/>
                  </a:lnTo>
                  <a:lnTo>
                    <a:pt x="1089" y="1236"/>
                  </a:lnTo>
                  <a:lnTo>
                    <a:pt x="1049" y="1272"/>
                  </a:lnTo>
                  <a:lnTo>
                    <a:pt x="1013" y="1311"/>
                  </a:lnTo>
                  <a:lnTo>
                    <a:pt x="980" y="1353"/>
                  </a:lnTo>
                  <a:lnTo>
                    <a:pt x="952" y="1400"/>
                  </a:lnTo>
                  <a:lnTo>
                    <a:pt x="931" y="1448"/>
                  </a:lnTo>
                  <a:lnTo>
                    <a:pt x="913" y="1500"/>
                  </a:lnTo>
                  <a:lnTo>
                    <a:pt x="902" y="1554"/>
                  </a:lnTo>
                  <a:lnTo>
                    <a:pt x="863" y="1575"/>
                  </a:lnTo>
                  <a:lnTo>
                    <a:pt x="822" y="1593"/>
                  </a:lnTo>
                  <a:lnTo>
                    <a:pt x="778" y="1605"/>
                  </a:lnTo>
                  <a:lnTo>
                    <a:pt x="734" y="1614"/>
                  </a:lnTo>
                  <a:lnTo>
                    <a:pt x="687" y="1616"/>
                  </a:lnTo>
                  <a:lnTo>
                    <a:pt x="636" y="1612"/>
                  </a:lnTo>
                  <a:lnTo>
                    <a:pt x="588" y="1604"/>
                  </a:lnTo>
                  <a:lnTo>
                    <a:pt x="542" y="1589"/>
                  </a:lnTo>
                  <a:lnTo>
                    <a:pt x="497" y="1569"/>
                  </a:lnTo>
                  <a:lnTo>
                    <a:pt x="457" y="1544"/>
                  </a:lnTo>
                  <a:lnTo>
                    <a:pt x="420" y="1514"/>
                  </a:lnTo>
                  <a:lnTo>
                    <a:pt x="386" y="1481"/>
                  </a:lnTo>
                  <a:lnTo>
                    <a:pt x="357" y="1444"/>
                  </a:lnTo>
                  <a:lnTo>
                    <a:pt x="332" y="1403"/>
                  </a:lnTo>
                  <a:lnTo>
                    <a:pt x="311" y="1359"/>
                  </a:lnTo>
                  <a:lnTo>
                    <a:pt x="296" y="1313"/>
                  </a:lnTo>
                  <a:lnTo>
                    <a:pt x="287" y="1264"/>
                  </a:lnTo>
                  <a:lnTo>
                    <a:pt x="284" y="1214"/>
                  </a:lnTo>
                  <a:lnTo>
                    <a:pt x="287" y="1164"/>
                  </a:lnTo>
                  <a:lnTo>
                    <a:pt x="296" y="1116"/>
                  </a:lnTo>
                  <a:lnTo>
                    <a:pt x="311" y="1069"/>
                  </a:lnTo>
                  <a:lnTo>
                    <a:pt x="332" y="1026"/>
                  </a:lnTo>
                  <a:lnTo>
                    <a:pt x="357" y="984"/>
                  </a:lnTo>
                  <a:lnTo>
                    <a:pt x="386" y="947"/>
                  </a:lnTo>
                  <a:lnTo>
                    <a:pt x="420" y="914"/>
                  </a:lnTo>
                  <a:lnTo>
                    <a:pt x="457" y="884"/>
                  </a:lnTo>
                  <a:lnTo>
                    <a:pt x="497" y="859"/>
                  </a:lnTo>
                  <a:lnTo>
                    <a:pt x="542" y="840"/>
                  </a:lnTo>
                  <a:lnTo>
                    <a:pt x="588" y="824"/>
                  </a:lnTo>
                  <a:lnTo>
                    <a:pt x="636" y="816"/>
                  </a:lnTo>
                  <a:lnTo>
                    <a:pt x="687" y="813"/>
                  </a:lnTo>
                  <a:close/>
                  <a:moveTo>
                    <a:pt x="2726" y="408"/>
                  </a:moveTo>
                  <a:lnTo>
                    <a:pt x="2776" y="411"/>
                  </a:lnTo>
                  <a:lnTo>
                    <a:pt x="2825" y="420"/>
                  </a:lnTo>
                  <a:lnTo>
                    <a:pt x="2872" y="435"/>
                  </a:lnTo>
                  <a:lnTo>
                    <a:pt x="2915" y="456"/>
                  </a:lnTo>
                  <a:lnTo>
                    <a:pt x="2956" y="480"/>
                  </a:lnTo>
                  <a:lnTo>
                    <a:pt x="2994" y="509"/>
                  </a:lnTo>
                  <a:lnTo>
                    <a:pt x="3027" y="543"/>
                  </a:lnTo>
                  <a:lnTo>
                    <a:pt x="3056" y="581"/>
                  </a:lnTo>
                  <a:lnTo>
                    <a:pt x="3082" y="621"/>
                  </a:lnTo>
                  <a:lnTo>
                    <a:pt x="3102" y="665"/>
                  </a:lnTo>
                  <a:lnTo>
                    <a:pt x="3116" y="711"/>
                  </a:lnTo>
                  <a:lnTo>
                    <a:pt x="3126" y="759"/>
                  </a:lnTo>
                  <a:lnTo>
                    <a:pt x="3129" y="810"/>
                  </a:lnTo>
                  <a:lnTo>
                    <a:pt x="3126" y="860"/>
                  </a:lnTo>
                  <a:lnTo>
                    <a:pt x="3116" y="909"/>
                  </a:lnTo>
                  <a:lnTo>
                    <a:pt x="3102" y="956"/>
                  </a:lnTo>
                  <a:lnTo>
                    <a:pt x="3082" y="999"/>
                  </a:lnTo>
                  <a:lnTo>
                    <a:pt x="3056" y="1039"/>
                  </a:lnTo>
                  <a:lnTo>
                    <a:pt x="3027" y="1076"/>
                  </a:lnTo>
                  <a:lnTo>
                    <a:pt x="2994" y="1110"/>
                  </a:lnTo>
                  <a:lnTo>
                    <a:pt x="2956" y="1139"/>
                  </a:lnTo>
                  <a:lnTo>
                    <a:pt x="2915" y="1164"/>
                  </a:lnTo>
                  <a:lnTo>
                    <a:pt x="2872" y="1185"/>
                  </a:lnTo>
                  <a:lnTo>
                    <a:pt x="2825" y="1199"/>
                  </a:lnTo>
                  <a:lnTo>
                    <a:pt x="2776" y="1209"/>
                  </a:lnTo>
                  <a:lnTo>
                    <a:pt x="2726" y="1212"/>
                  </a:lnTo>
                  <a:lnTo>
                    <a:pt x="2681" y="1210"/>
                  </a:lnTo>
                  <a:lnTo>
                    <a:pt x="2638" y="1201"/>
                  </a:lnTo>
                  <a:lnTo>
                    <a:pt x="2595" y="1190"/>
                  </a:lnTo>
                  <a:lnTo>
                    <a:pt x="2556" y="1173"/>
                  </a:lnTo>
                  <a:lnTo>
                    <a:pt x="2547" y="1123"/>
                  </a:lnTo>
                  <a:lnTo>
                    <a:pt x="2534" y="1073"/>
                  </a:lnTo>
                  <a:lnTo>
                    <a:pt x="2516" y="1026"/>
                  </a:lnTo>
                  <a:lnTo>
                    <a:pt x="2493" y="981"/>
                  </a:lnTo>
                  <a:lnTo>
                    <a:pt x="2467" y="939"/>
                  </a:lnTo>
                  <a:lnTo>
                    <a:pt x="2436" y="901"/>
                  </a:lnTo>
                  <a:lnTo>
                    <a:pt x="2402" y="865"/>
                  </a:lnTo>
                  <a:lnTo>
                    <a:pt x="2364" y="833"/>
                  </a:lnTo>
                  <a:lnTo>
                    <a:pt x="2324" y="804"/>
                  </a:lnTo>
                  <a:lnTo>
                    <a:pt x="2327" y="754"/>
                  </a:lnTo>
                  <a:lnTo>
                    <a:pt x="2337" y="707"/>
                  </a:lnTo>
                  <a:lnTo>
                    <a:pt x="2352" y="661"/>
                  </a:lnTo>
                  <a:lnTo>
                    <a:pt x="2372" y="618"/>
                  </a:lnTo>
                  <a:lnTo>
                    <a:pt x="2397" y="577"/>
                  </a:lnTo>
                  <a:lnTo>
                    <a:pt x="2427" y="541"/>
                  </a:lnTo>
                  <a:lnTo>
                    <a:pt x="2460" y="508"/>
                  </a:lnTo>
                  <a:lnTo>
                    <a:pt x="2498" y="479"/>
                  </a:lnTo>
                  <a:lnTo>
                    <a:pt x="2538" y="455"/>
                  </a:lnTo>
                  <a:lnTo>
                    <a:pt x="2582" y="435"/>
                  </a:lnTo>
                  <a:lnTo>
                    <a:pt x="2627" y="420"/>
                  </a:lnTo>
                  <a:lnTo>
                    <a:pt x="2676" y="411"/>
                  </a:lnTo>
                  <a:lnTo>
                    <a:pt x="2726" y="408"/>
                  </a:lnTo>
                  <a:close/>
                  <a:moveTo>
                    <a:pt x="1374" y="0"/>
                  </a:moveTo>
                  <a:lnTo>
                    <a:pt x="1425" y="3"/>
                  </a:lnTo>
                  <a:lnTo>
                    <a:pt x="1475" y="11"/>
                  </a:lnTo>
                  <a:lnTo>
                    <a:pt x="1521" y="25"/>
                  </a:lnTo>
                  <a:lnTo>
                    <a:pt x="1567" y="44"/>
                  </a:lnTo>
                  <a:lnTo>
                    <a:pt x="1608" y="68"/>
                  </a:lnTo>
                  <a:lnTo>
                    <a:pt x="1648" y="96"/>
                  </a:lnTo>
                  <a:lnTo>
                    <a:pt x="1684" y="127"/>
                  </a:lnTo>
                  <a:lnTo>
                    <a:pt x="1715" y="163"/>
                  </a:lnTo>
                  <a:lnTo>
                    <a:pt x="1743" y="203"/>
                  </a:lnTo>
                  <a:lnTo>
                    <a:pt x="1767" y="244"/>
                  </a:lnTo>
                  <a:lnTo>
                    <a:pt x="1787" y="289"/>
                  </a:lnTo>
                  <a:lnTo>
                    <a:pt x="1800" y="336"/>
                  </a:lnTo>
                  <a:lnTo>
                    <a:pt x="1808" y="385"/>
                  </a:lnTo>
                  <a:lnTo>
                    <a:pt x="1812" y="436"/>
                  </a:lnTo>
                  <a:lnTo>
                    <a:pt x="1808" y="487"/>
                  </a:lnTo>
                  <a:lnTo>
                    <a:pt x="1800" y="536"/>
                  </a:lnTo>
                  <a:lnTo>
                    <a:pt x="1787" y="583"/>
                  </a:lnTo>
                  <a:lnTo>
                    <a:pt x="1767" y="628"/>
                  </a:lnTo>
                  <a:lnTo>
                    <a:pt x="1743" y="669"/>
                  </a:lnTo>
                  <a:lnTo>
                    <a:pt x="1715" y="709"/>
                  </a:lnTo>
                  <a:lnTo>
                    <a:pt x="1684" y="744"/>
                  </a:lnTo>
                  <a:lnTo>
                    <a:pt x="1648" y="776"/>
                  </a:lnTo>
                  <a:lnTo>
                    <a:pt x="1608" y="804"/>
                  </a:lnTo>
                  <a:lnTo>
                    <a:pt x="1567" y="827"/>
                  </a:lnTo>
                  <a:lnTo>
                    <a:pt x="1521" y="846"/>
                  </a:lnTo>
                  <a:lnTo>
                    <a:pt x="1475" y="860"/>
                  </a:lnTo>
                  <a:lnTo>
                    <a:pt x="1425" y="869"/>
                  </a:lnTo>
                  <a:lnTo>
                    <a:pt x="1374" y="872"/>
                  </a:lnTo>
                  <a:lnTo>
                    <a:pt x="1323" y="869"/>
                  </a:lnTo>
                  <a:lnTo>
                    <a:pt x="1274" y="860"/>
                  </a:lnTo>
                  <a:lnTo>
                    <a:pt x="1227" y="846"/>
                  </a:lnTo>
                  <a:lnTo>
                    <a:pt x="1181" y="827"/>
                  </a:lnTo>
                  <a:lnTo>
                    <a:pt x="1140" y="804"/>
                  </a:lnTo>
                  <a:lnTo>
                    <a:pt x="1101" y="776"/>
                  </a:lnTo>
                  <a:lnTo>
                    <a:pt x="1064" y="744"/>
                  </a:lnTo>
                  <a:lnTo>
                    <a:pt x="1033" y="709"/>
                  </a:lnTo>
                  <a:lnTo>
                    <a:pt x="1005" y="669"/>
                  </a:lnTo>
                  <a:lnTo>
                    <a:pt x="981" y="628"/>
                  </a:lnTo>
                  <a:lnTo>
                    <a:pt x="962" y="583"/>
                  </a:lnTo>
                  <a:lnTo>
                    <a:pt x="948" y="536"/>
                  </a:lnTo>
                  <a:lnTo>
                    <a:pt x="940" y="487"/>
                  </a:lnTo>
                  <a:lnTo>
                    <a:pt x="937" y="436"/>
                  </a:lnTo>
                  <a:lnTo>
                    <a:pt x="940" y="385"/>
                  </a:lnTo>
                  <a:lnTo>
                    <a:pt x="948" y="336"/>
                  </a:lnTo>
                  <a:lnTo>
                    <a:pt x="962" y="289"/>
                  </a:lnTo>
                  <a:lnTo>
                    <a:pt x="981" y="244"/>
                  </a:lnTo>
                  <a:lnTo>
                    <a:pt x="1005" y="203"/>
                  </a:lnTo>
                  <a:lnTo>
                    <a:pt x="1033" y="163"/>
                  </a:lnTo>
                  <a:lnTo>
                    <a:pt x="1064" y="127"/>
                  </a:lnTo>
                  <a:lnTo>
                    <a:pt x="1101" y="96"/>
                  </a:lnTo>
                  <a:lnTo>
                    <a:pt x="1140" y="68"/>
                  </a:lnTo>
                  <a:lnTo>
                    <a:pt x="1181" y="44"/>
                  </a:lnTo>
                  <a:lnTo>
                    <a:pt x="1227" y="25"/>
                  </a:lnTo>
                  <a:lnTo>
                    <a:pt x="1274" y="11"/>
                  </a:lnTo>
                  <a:lnTo>
                    <a:pt x="1323" y="3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xmlns="" id="{0C9E4C98-F520-FB46-BE48-BA405FF2C5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3172" y="2389434"/>
            <a:ext cx="418724" cy="476258"/>
            <a:chOff x="2535" y="614"/>
            <a:chExt cx="2610" cy="3089"/>
          </a:xfrm>
          <a:solidFill>
            <a:schemeClr val="bg1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004E1DEE-B9CB-8544-B6A3-D29C4AF1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614"/>
              <a:ext cx="1379" cy="1833"/>
            </a:xfrm>
            <a:custGeom>
              <a:avLst/>
              <a:gdLst>
                <a:gd name="T0" fmla="*/ 1561 w 2758"/>
                <a:gd name="T1" fmla="*/ 10 h 3666"/>
                <a:gd name="T2" fmla="*/ 1781 w 2758"/>
                <a:gd name="T3" fmla="*/ 62 h 3666"/>
                <a:gd name="T4" fmla="*/ 1960 w 2758"/>
                <a:gd name="T5" fmla="*/ 147 h 3666"/>
                <a:gd name="T6" fmla="*/ 2122 w 2758"/>
                <a:gd name="T7" fmla="*/ 258 h 3666"/>
                <a:gd name="T8" fmla="*/ 2224 w 2758"/>
                <a:gd name="T9" fmla="*/ 361 h 3666"/>
                <a:gd name="T10" fmla="*/ 2274 w 2758"/>
                <a:gd name="T11" fmla="*/ 431 h 3666"/>
                <a:gd name="T12" fmla="*/ 2286 w 2758"/>
                <a:gd name="T13" fmla="*/ 448 h 3666"/>
                <a:gd name="T14" fmla="*/ 2316 w 2758"/>
                <a:gd name="T15" fmla="*/ 453 h 3666"/>
                <a:gd name="T16" fmla="*/ 2371 w 2758"/>
                <a:gd name="T17" fmla="*/ 472 h 3666"/>
                <a:gd name="T18" fmla="*/ 2442 w 2758"/>
                <a:gd name="T19" fmla="*/ 514 h 3666"/>
                <a:gd name="T20" fmla="*/ 2519 w 2758"/>
                <a:gd name="T21" fmla="*/ 587 h 3666"/>
                <a:gd name="T22" fmla="*/ 2589 w 2758"/>
                <a:gd name="T23" fmla="*/ 698 h 3666"/>
                <a:gd name="T24" fmla="*/ 2645 w 2758"/>
                <a:gd name="T25" fmla="*/ 856 h 3666"/>
                <a:gd name="T26" fmla="*/ 2676 w 2758"/>
                <a:gd name="T27" fmla="*/ 1072 h 3666"/>
                <a:gd name="T28" fmla="*/ 2670 w 2758"/>
                <a:gd name="T29" fmla="*/ 1350 h 3666"/>
                <a:gd name="T30" fmla="*/ 2621 w 2758"/>
                <a:gd name="T31" fmla="*/ 1660 h 3666"/>
                <a:gd name="T32" fmla="*/ 2636 w 2758"/>
                <a:gd name="T33" fmla="*/ 1749 h 3666"/>
                <a:gd name="T34" fmla="*/ 2693 w 2758"/>
                <a:gd name="T35" fmla="*/ 1768 h 3666"/>
                <a:gd name="T36" fmla="*/ 2738 w 2758"/>
                <a:gd name="T37" fmla="*/ 1822 h 3666"/>
                <a:gd name="T38" fmla="*/ 2758 w 2758"/>
                <a:gd name="T39" fmla="*/ 1924 h 3666"/>
                <a:gd name="T40" fmla="*/ 2743 w 2758"/>
                <a:gd name="T41" fmla="*/ 2080 h 3666"/>
                <a:gd name="T42" fmla="*/ 2683 w 2758"/>
                <a:gd name="T43" fmla="*/ 2307 h 3666"/>
                <a:gd name="T44" fmla="*/ 2610 w 2758"/>
                <a:gd name="T45" fmla="*/ 2493 h 3666"/>
                <a:gd name="T46" fmla="*/ 2540 w 2758"/>
                <a:gd name="T47" fmla="*/ 2591 h 3666"/>
                <a:gd name="T48" fmla="*/ 2480 w 2758"/>
                <a:gd name="T49" fmla="*/ 2621 h 3666"/>
                <a:gd name="T50" fmla="*/ 2412 w 2758"/>
                <a:gd name="T51" fmla="*/ 2864 h 3666"/>
                <a:gd name="T52" fmla="*/ 2282 w 2758"/>
                <a:gd name="T53" fmla="*/ 3112 h 3666"/>
                <a:gd name="T54" fmla="*/ 2097 w 2758"/>
                <a:gd name="T55" fmla="*/ 3341 h 3666"/>
                <a:gd name="T56" fmla="*/ 1858 w 2758"/>
                <a:gd name="T57" fmla="*/ 3527 h 3666"/>
                <a:gd name="T58" fmla="*/ 1576 w 2758"/>
                <a:gd name="T59" fmla="*/ 3644 h 3666"/>
                <a:gd name="T60" fmla="*/ 1278 w 2758"/>
                <a:gd name="T61" fmla="*/ 3661 h 3666"/>
                <a:gd name="T62" fmla="*/ 986 w 2758"/>
                <a:gd name="T63" fmla="*/ 3576 h 3666"/>
                <a:gd name="T64" fmla="*/ 730 w 2758"/>
                <a:gd name="T65" fmla="*/ 3411 h 3666"/>
                <a:gd name="T66" fmla="*/ 527 w 2758"/>
                <a:gd name="T67" fmla="*/ 3195 h 3666"/>
                <a:gd name="T68" fmla="*/ 380 w 2758"/>
                <a:gd name="T69" fmla="*/ 2948 h 3666"/>
                <a:gd name="T70" fmla="*/ 293 w 2758"/>
                <a:gd name="T71" fmla="*/ 2700 h 3666"/>
                <a:gd name="T72" fmla="*/ 239 w 2758"/>
                <a:gd name="T73" fmla="*/ 2606 h 3666"/>
                <a:gd name="T74" fmla="*/ 173 w 2758"/>
                <a:gd name="T75" fmla="*/ 2535 h 3666"/>
                <a:gd name="T76" fmla="*/ 99 w 2758"/>
                <a:gd name="T77" fmla="*/ 2380 h 3666"/>
                <a:gd name="T78" fmla="*/ 28 w 2758"/>
                <a:gd name="T79" fmla="*/ 2147 h 3666"/>
                <a:gd name="T80" fmla="*/ 0 w 2758"/>
                <a:gd name="T81" fmla="*/ 1969 h 3666"/>
                <a:gd name="T82" fmla="*/ 11 w 2758"/>
                <a:gd name="T83" fmla="*/ 1852 h 3666"/>
                <a:gd name="T84" fmla="*/ 47 w 2758"/>
                <a:gd name="T85" fmla="*/ 1783 h 3666"/>
                <a:gd name="T86" fmla="*/ 101 w 2758"/>
                <a:gd name="T87" fmla="*/ 1753 h 3666"/>
                <a:gd name="T88" fmla="*/ 164 w 2758"/>
                <a:gd name="T89" fmla="*/ 1749 h 3666"/>
                <a:gd name="T90" fmla="*/ 99 w 2758"/>
                <a:gd name="T91" fmla="*/ 1480 h 3666"/>
                <a:gd name="T92" fmla="*/ 86 w 2758"/>
                <a:gd name="T93" fmla="*/ 1200 h 3666"/>
                <a:gd name="T94" fmla="*/ 143 w 2758"/>
                <a:gd name="T95" fmla="*/ 923 h 3666"/>
                <a:gd name="T96" fmla="*/ 269 w 2758"/>
                <a:gd name="T97" fmla="*/ 664 h 3666"/>
                <a:gd name="T98" fmla="*/ 438 w 2758"/>
                <a:gd name="T99" fmla="*/ 453 h 3666"/>
                <a:gd name="T100" fmla="*/ 659 w 2758"/>
                <a:gd name="T101" fmla="*/ 260 h 3666"/>
                <a:gd name="T102" fmla="*/ 877 w 2758"/>
                <a:gd name="T103" fmla="*/ 121 h 3666"/>
                <a:gd name="T104" fmla="*/ 1114 w 2758"/>
                <a:gd name="T105" fmla="*/ 32 h 3666"/>
                <a:gd name="T106" fmla="*/ 1389 w 2758"/>
                <a:gd name="T107" fmla="*/ 0 h 3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58" h="3666">
                  <a:moveTo>
                    <a:pt x="1389" y="0"/>
                  </a:moveTo>
                  <a:lnTo>
                    <a:pt x="1478" y="2"/>
                  </a:lnTo>
                  <a:lnTo>
                    <a:pt x="1561" y="10"/>
                  </a:lnTo>
                  <a:lnTo>
                    <a:pt x="1640" y="23"/>
                  </a:lnTo>
                  <a:lnTo>
                    <a:pt x="1713" y="42"/>
                  </a:lnTo>
                  <a:lnTo>
                    <a:pt x="1781" y="62"/>
                  </a:lnTo>
                  <a:lnTo>
                    <a:pt x="1847" y="89"/>
                  </a:lnTo>
                  <a:lnTo>
                    <a:pt x="1905" y="117"/>
                  </a:lnTo>
                  <a:lnTo>
                    <a:pt x="1960" y="147"/>
                  </a:lnTo>
                  <a:lnTo>
                    <a:pt x="2020" y="183"/>
                  </a:lnTo>
                  <a:lnTo>
                    <a:pt x="2075" y="220"/>
                  </a:lnTo>
                  <a:lnTo>
                    <a:pt x="2122" y="258"/>
                  </a:lnTo>
                  <a:lnTo>
                    <a:pt x="2161" y="294"/>
                  </a:lnTo>
                  <a:lnTo>
                    <a:pt x="2195" y="329"/>
                  </a:lnTo>
                  <a:lnTo>
                    <a:pt x="2224" y="361"/>
                  </a:lnTo>
                  <a:lnTo>
                    <a:pt x="2246" y="390"/>
                  </a:lnTo>
                  <a:lnTo>
                    <a:pt x="2263" y="414"/>
                  </a:lnTo>
                  <a:lnTo>
                    <a:pt x="2274" y="431"/>
                  </a:lnTo>
                  <a:lnTo>
                    <a:pt x="2282" y="442"/>
                  </a:lnTo>
                  <a:lnTo>
                    <a:pt x="2284" y="448"/>
                  </a:lnTo>
                  <a:lnTo>
                    <a:pt x="2286" y="448"/>
                  </a:lnTo>
                  <a:lnTo>
                    <a:pt x="2293" y="448"/>
                  </a:lnTo>
                  <a:lnTo>
                    <a:pt x="2303" y="450"/>
                  </a:lnTo>
                  <a:lnTo>
                    <a:pt x="2316" y="453"/>
                  </a:lnTo>
                  <a:lnTo>
                    <a:pt x="2333" y="457"/>
                  </a:lnTo>
                  <a:lnTo>
                    <a:pt x="2350" y="463"/>
                  </a:lnTo>
                  <a:lnTo>
                    <a:pt x="2371" y="472"/>
                  </a:lnTo>
                  <a:lnTo>
                    <a:pt x="2393" y="484"/>
                  </a:lnTo>
                  <a:lnTo>
                    <a:pt x="2418" y="497"/>
                  </a:lnTo>
                  <a:lnTo>
                    <a:pt x="2442" y="514"/>
                  </a:lnTo>
                  <a:lnTo>
                    <a:pt x="2467" y="534"/>
                  </a:lnTo>
                  <a:lnTo>
                    <a:pt x="2493" y="559"/>
                  </a:lnTo>
                  <a:lnTo>
                    <a:pt x="2519" y="587"/>
                  </a:lnTo>
                  <a:lnTo>
                    <a:pt x="2544" y="619"/>
                  </a:lnTo>
                  <a:lnTo>
                    <a:pt x="2566" y="657"/>
                  </a:lnTo>
                  <a:lnTo>
                    <a:pt x="2589" y="698"/>
                  </a:lnTo>
                  <a:lnTo>
                    <a:pt x="2610" y="745"/>
                  </a:lnTo>
                  <a:lnTo>
                    <a:pt x="2629" y="798"/>
                  </a:lnTo>
                  <a:lnTo>
                    <a:pt x="2645" y="856"/>
                  </a:lnTo>
                  <a:lnTo>
                    <a:pt x="2659" y="922"/>
                  </a:lnTo>
                  <a:lnTo>
                    <a:pt x="2670" y="993"/>
                  </a:lnTo>
                  <a:lnTo>
                    <a:pt x="2676" y="1072"/>
                  </a:lnTo>
                  <a:lnTo>
                    <a:pt x="2677" y="1157"/>
                  </a:lnTo>
                  <a:lnTo>
                    <a:pt x="2676" y="1249"/>
                  </a:lnTo>
                  <a:lnTo>
                    <a:pt x="2670" y="1350"/>
                  </a:lnTo>
                  <a:lnTo>
                    <a:pt x="2659" y="1457"/>
                  </a:lnTo>
                  <a:lnTo>
                    <a:pt x="2640" y="1576"/>
                  </a:lnTo>
                  <a:lnTo>
                    <a:pt x="2621" y="1660"/>
                  </a:lnTo>
                  <a:lnTo>
                    <a:pt x="2595" y="1749"/>
                  </a:lnTo>
                  <a:lnTo>
                    <a:pt x="2615" y="1747"/>
                  </a:lnTo>
                  <a:lnTo>
                    <a:pt x="2636" y="1749"/>
                  </a:lnTo>
                  <a:lnTo>
                    <a:pt x="2655" y="1753"/>
                  </a:lnTo>
                  <a:lnTo>
                    <a:pt x="2676" y="1758"/>
                  </a:lnTo>
                  <a:lnTo>
                    <a:pt x="2693" y="1768"/>
                  </a:lnTo>
                  <a:lnTo>
                    <a:pt x="2709" y="1783"/>
                  </a:lnTo>
                  <a:lnTo>
                    <a:pt x="2725" y="1800"/>
                  </a:lnTo>
                  <a:lnTo>
                    <a:pt x="2738" y="1822"/>
                  </a:lnTo>
                  <a:lnTo>
                    <a:pt x="2747" y="1850"/>
                  </a:lnTo>
                  <a:lnTo>
                    <a:pt x="2755" y="1884"/>
                  </a:lnTo>
                  <a:lnTo>
                    <a:pt x="2758" y="1924"/>
                  </a:lnTo>
                  <a:lnTo>
                    <a:pt x="2757" y="1969"/>
                  </a:lnTo>
                  <a:lnTo>
                    <a:pt x="2753" y="2020"/>
                  </a:lnTo>
                  <a:lnTo>
                    <a:pt x="2743" y="2080"/>
                  </a:lnTo>
                  <a:lnTo>
                    <a:pt x="2730" y="2147"/>
                  </a:lnTo>
                  <a:lnTo>
                    <a:pt x="2709" y="2221"/>
                  </a:lnTo>
                  <a:lnTo>
                    <a:pt x="2683" y="2307"/>
                  </a:lnTo>
                  <a:lnTo>
                    <a:pt x="2659" y="2380"/>
                  </a:lnTo>
                  <a:lnTo>
                    <a:pt x="2634" y="2443"/>
                  </a:lnTo>
                  <a:lnTo>
                    <a:pt x="2610" y="2493"/>
                  </a:lnTo>
                  <a:lnTo>
                    <a:pt x="2585" y="2535"/>
                  </a:lnTo>
                  <a:lnTo>
                    <a:pt x="2563" y="2567"/>
                  </a:lnTo>
                  <a:lnTo>
                    <a:pt x="2540" y="2591"/>
                  </a:lnTo>
                  <a:lnTo>
                    <a:pt x="2519" y="2606"/>
                  </a:lnTo>
                  <a:lnTo>
                    <a:pt x="2500" y="2615"/>
                  </a:lnTo>
                  <a:lnTo>
                    <a:pt x="2480" y="2621"/>
                  </a:lnTo>
                  <a:lnTo>
                    <a:pt x="2465" y="2700"/>
                  </a:lnTo>
                  <a:lnTo>
                    <a:pt x="2442" y="2781"/>
                  </a:lnTo>
                  <a:lnTo>
                    <a:pt x="2412" y="2864"/>
                  </a:lnTo>
                  <a:lnTo>
                    <a:pt x="2376" y="2948"/>
                  </a:lnTo>
                  <a:lnTo>
                    <a:pt x="2333" y="3031"/>
                  </a:lnTo>
                  <a:lnTo>
                    <a:pt x="2282" y="3112"/>
                  </a:lnTo>
                  <a:lnTo>
                    <a:pt x="2227" y="3193"/>
                  </a:lnTo>
                  <a:lnTo>
                    <a:pt x="2165" y="3268"/>
                  </a:lnTo>
                  <a:lnTo>
                    <a:pt x="2097" y="3341"/>
                  </a:lnTo>
                  <a:lnTo>
                    <a:pt x="2024" y="3409"/>
                  </a:lnTo>
                  <a:lnTo>
                    <a:pt x="1943" y="3471"/>
                  </a:lnTo>
                  <a:lnTo>
                    <a:pt x="1858" y="3527"/>
                  </a:lnTo>
                  <a:lnTo>
                    <a:pt x="1768" y="3574"/>
                  </a:lnTo>
                  <a:lnTo>
                    <a:pt x="1674" y="3614"/>
                  </a:lnTo>
                  <a:lnTo>
                    <a:pt x="1576" y="3644"/>
                  </a:lnTo>
                  <a:lnTo>
                    <a:pt x="1478" y="3661"/>
                  </a:lnTo>
                  <a:lnTo>
                    <a:pt x="1378" y="3666"/>
                  </a:lnTo>
                  <a:lnTo>
                    <a:pt x="1278" y="3661"/>
                  </a:lnTo>
                  <a:lnTo>
                    <a:pt x="1180" y="3644"/>
                  </a:lnTo>
                  <a:lnTo>
                    <a:pt x="1082" y="3616"/>
                  </a:lnTo>
                  <a:lnTo>
                    <a:pt x="986" y="3576"/>
                  </a:lnTo>
                  <a:lnTo>
                    <a:pt x="894" y="3527"/>
                  </a:lnTo>
                  <a:lnTo>
                    <a:pt x="809" y="3473"/>
                  </a:lnTo>
                  <a:lnTo>
                    <a:pt x="730" y="3411"/>
                  </a:lnTo>
                  <a:lnTo>
                    <a:pt x="657" y="3343"/>
                  </a:lnTo>
                  <a:lnTo>
                    <a:pt x="589" y="3270"/>
                  </a:lnTo>
                  <a:lnTo>
                    <a:pt x="527" y="3195"/>
                  </a:lnTo>
                  <a:lnTo>
                    <a:pt x="472" y="3114"/>
                  </a:lnTo>
                  <a:lnTo>
                    <a:pt x="423" y="3033"/>
                  </a:lnTo>
                  <a:lnTo>
                    <a:pt x="380" y="2948"/>
                  </a:lnTo>
                  <a:lnTo>
                    <a:pt x="344" y="2866"/>
                  </a:lnTo>
                  <a:lnTo>
                    <a:pt x="316" y="2783"/>
                  </a:lnTo>
                  <a:lnTo>
                    <a:pt x="293" y="2700"/>
                  </a:lnTo>
                  <a:lnTo>
                    <a:pt x="278" y="2621"/>
                  </a:lnTo>
                  <a:lnTo>
                    <a:pt x="260" y="2615"/>
                  </a:lnTo>
                  <a:lnTo>
                    <a:pt x="239" y="2606"/>
                  </a:lnTo>
                  <a:lnTo>
                    <a:pt x="218" y="2591"/>
                  </a:lnTo>
                  <a:lnTo>
                    <a:pt x="196" y="2567"/>
                  </a:lnTo>
                  <a:lnTo>
                    <a:pt x="173" y="2535"/>
                  </a:lnTo>
                  <a:lnTo>
                    <a:pt x="148" y="2493"/>
                  </a:lnTo>
                  <a:lnTo>
                    <a:pt x="124" y="2443"/>
                  </a:lnTo>
                  <a:lnTo>
                    <a:pt x="99" y="2380"/>
                  </a:lnTo>
                  <a:lnTo>
                    <a:pt x="73" y="2309"/>
                  </a:lnTo>
                  <a:lnTo>
                    <a:pt x="47" y="2223"/>
                  </a:lnTo>
                  <a:lnTo>
                    <a:pt x="28" y="2147"/>
                  </a:lnTo>
                  <a:lnTo>
                    <a:pt x="13" y="2082"/>
                  </a:lnTo>
                  <a:lnTo>
                    <a:pt x="5" y="2021"/>
                  </a:lnTo>
                  <a:lnTo>
                    <a:pt x="0" y="1969"/>
                  </a:lnTo>
                  <a:lnTo>
                    <a:pt x="0" y="1924"/>
                  </a:lnTo>
                  <a:lnTo>
                    <a:pt x="3" y="1886"/>
                  </a:lnTo>
                  <a:lnTo>
                    <a:pt x="11" y="1852"/>
                  </a:lnTo>
                  <a:lnTo>
                    <a:pt x="20" y="1824"/>
                  </a:lnTo>
                  <a:lnTo>
                    <a:pt x="32" y="1801"/>
                  </a:lnTo>
                  <a:lnTo>
                    <a:pt x="47" y="1783"/>
                  </a:lnTo>
                  <a:lnTo>
                    <a:pt x="64" y="1769"/>
                  </a:lnTo>
                  <a:lnTo>
                    <a:pt x="83" y="1760"/>
                  </a:lnTo>
                  <a:lnTo>
                    <a:pt x="101" y="1753"/>
                  </a:lnTo>
                  <a:lnTo>
                    <a:pt x="122" y="1749"/>
                  </a:lnTo>
                  <a:lnTo>
                    <a:pt x="143" y="1749"/>
                  </a:lnTo>
                  <a:lnTo>
                    <a:pt x="164" y="1749"/>
                  </a:lnTo>
                  <a:lnTo>
                    <a:pt x="135" y="1662"/>
                  </a:lnTo>
                  <a:lnTo>
                    <a:pt x="116" y="1576"/>
                  </a:lnTo>
                  <a:lnTo>
                    <a:pt x="99" y="1480"/>
                  </a:lnTo>
                  <a:lnTo>
                    <a:pt x="88" y="1384"/>
                  </a:lnTo>
                  <a:lnTo>
                    <a:pt x="84" y="1290"/>
                  </a:lnTo>
                  <a:lnTo>
                    <a:pt x="86" y="1200"/>
                  </a:lnTo>
                  <a:lnTo>
                    <a:pt x="96" y="1110"/>
                  </a:lnTo>
                  <a:lnTo>
                    <a:pt x="115" y="1021"/>
                  </a:lnTo>
                  <a:lnTo>
                    <a:pt x="143" y="923"/>
                  </a:lnTo>
                  <a:lnTo>
                    <a:pt x="177" y="831"/>
                  </a:lnTo>
                  <a:lnTo>
                    <a:pt x="220" y="745"/>
                  </a:lnTo>
                  <a:lnTo>
                    <a:pt x="269" y="664"/>
                  </a:lnTo>
                  <a:lnTo>
                    <a:pt x="322" y="589"/>
                  </a:lnTo>
                  <a:lnTo>
                    <a:pt x="378" y="519"/>
                  </a:lnTo>
                  <a:lnTo>
                    <a:pt x="438" y="453"/>
                  </a:lnTo>
                  <a:lnTo>
                    <a:pt x="508" y="384"/>
                  </a:lnTo>
                  <a:lnTo>
                    <a:pt x="582" y="318"/>
                  </a:lnTo>
                  <a:lnTo>
                    <a:pt x="659" y="260"/>
                  </a:lnTo>
                  <a:lnTo>
                    <a:pt x="738" y="205"/>
                  </a:lnTo>
                  <a:lnTo>
                    <a:pt x="806" y="160"/>
                  </a:lnTo>
                  <a:lnTo>
                    <a:pt x="877" y="121"/>
                  </a:lnTo>
                  <a:lnTo>
                    <a:pt x="953" y="85"/>
                  </a:lnTo>
                  <a:lnTo>
                    <a:pt x="1030" y="55"/>
                  </a:lnTo>
                  <a:lnTo>
                    <a:pt x="1114" y="32"/>
                  </a:lnTo>
                  <a:lnTo>
                    <a:pt x="1203" y="14"/>
                  </a:lnTo>
                  <a:lnTo>
                    <a:pt x="1295" y="6"/>
                  </a:lnTo>
                  <a:lnTo>
                    <a:pt x="1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AFE623B2-F2ED-0B41-8576-C53F8560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370"/>
              <a:ext cx="2610" cy="1333"/>
            </a:xfrm>
            <a:custGeom>
              <a:avLst/>
              <a:gdLst>
                <a:gd name="T0" fmla="*/ 2179 w 5220"/>
                <a:gd name="T1" fmla="*/ 1555 h 2666"/>
                <a:gd name="T2" fmla="*/ 2367 w 5220"/>
                <a:gd name="T3" fmla="*/ 995 h 2666"/>
                <a:gd name="T4" fmla="*/ 2265 w 5220"/>
                <a:gd name="T5" fmla="*/ 758 h 2666"/>
                <a:gd name="T6" fmla="*/ 2260 w 5220"/>
                <a:gd name="T7" fmla="*/ 596 h 2666"/>
                <a:gd name="T8" fmla="*/ 2322 w 5220"/>
                <a:gd name="T9" fmla="*/ 491 h 2666"/>
                <a:gd name="T10" fmla="*/ 2420 w 5220"/>
                <a:gd name="T11" fmla="*/ 435 h 2666"/>
                <a:gd name="T12" fmla="*/ 2520 w 5220"/>
                <a:gd name="T13" fmla="*/ 408 h 2666"/>
                <a:gd name="T14" fmla="*/ 2593 w 5220"/>
                <a:gd name="T15" fmla="*/ 403 h 2666"/>
                <a:gd name="T16" fmla="*/ 2627 w 5220"/>
                <a:gd name="T17" fmla="*/ 403 h 2666"/>
                <a:gd name="T18" fmla="*/ 2700 w 5220"/>
                <a:gd name="T19" fmla="*/ 408 h 2666"/>
                <a:gd name="T20" fmla="*/ 2800 w 5220"/>
                <a:gd name="T21" fmla="*/ 435 h 2666"/>
                <a:gd name="T22" fmla="*/ 2898 w 5220"/>
                <a:gd name="T23" fmla="*/ 491 h 2666"/>
                <a:gd name="T24" fmla="*/ 2960 w 5220"/>
                <a:gd name="T25" fmla="*/ 596 h 2666"/>
                <a:gd name="T26" fmla="*/ 2955 w 5220"/>
                <a:gd name="T27" fmla="*/ 758 h 2666"/>
                <a:gd name="T28" fmla="*/ 2853 w 5220"/>
                <a:gd name="T29" fmla="*/ 995 h 2666"/>
                <a:gd name="T30" fmla="*/ 3041 w 5220"/>
                <a:gd name="T31" fmla="*/ 1555 h 2666"/>
                <a:gd name="T32" fmla="*/ 3540 w 5220"/>
                <a:gd name="T33" fmla="*/ 2 h 2666"/>
                <a:gd name="T34" fmla="*/ 3640 w 5220"/>
                <a:gd name="T35" fmla="*/ 66 h 2666"/>
                <a:gd name="T36" fmla="*/ 3851 w 5220"/>
                <a:gd name="T37" fmla="*/ 190 h 2666"/>
                <a:gd name="T38" fmla="*/ 4152 w 5220"/>
                <a:gd name="T39" fmla="*/ 339 h 2666"/>
                <a:gd name="T40" fmla="*/ 4521 w 5220"/>
                <a:gd name="T41" fmla="*/ 482 h 2666"/>
                <a:gd name="T42" fmla="*/ 4862 w 5220"/>
                <a:gd name="T43" fmla="*/ 592 h 2666"/>
                <a:gd name="T44" fmla="*/ 5060 w 5220"/>
                <a:gd name="T45" fmla="*/ 765 h 2666"/>
                <a:gd name="T46" fmla="*/ 5169 w 5220"/>
                <a:gd name="T47" fmla="*/ 995 h 2666"/>
                <a:gd name="T48" fmla="*/ 5214 w 5220"/>
                <a:gd name="T49" fmla="*/ 1239 h 2666"/>
                <a:gd name="T50" fmla="*/ 5218 w 5220"/>
                <a:gd name="T51" fmla="*/ 1457 h 2666"/>
                <a:gd name="T52" fmla="*/ 5212 w 5220"/>
                <a:gd name="T53" fmla="*/ 1557 h 2666"/>
                <a:gd name="T54" fmla="*/ 5196 w 5220"/>
                <a:gd name="T55" fmla="*/ 1741 h 2666"/>
                <a:gd name="T56" fmla="*/ 5173 w 5220"/>
                <a:gd name="T57" fmla="*/ 1959 h 2666"/>
                <a:gd name="T58" fmla="*/ 5143 w 5220"/>
                <a:gd name="T59" fmla="*/ 2059 h 2666"/>
                <a:gd name="T60" fmla="*/ 5011 w 5220"/>
                <a:gd name="T61" fmla="*/ 2132 h 2666"/>
                <a:gd name="T62" fmla="*/ 4755 w 5220"/>
                <a:gd name="T63" fmla="*/ 2252 h 2666"/>
                <a:gd name="T64" fmla="*/ 4378 w 5220"/>
                <a:gd name="T65" fmla="*/ 2393 h 2666"/>
                <a:gd name="T66" fmla="*/ 3892 w 5220"/>
                <a:gd name="T67" fmla="*/ 2527 h 2666"/>
                <a:gd name="T68" fmla="*/ 3299 w 5220"/>
                <a:gd name="T69" fmla="*/ 2628 h 2666"/>
                <a:gd name="T70" fmla="*/ 2608 w 5220"/>
                <a:gd name="T71" fmla="*/ 2666 h 2666"/>
                <a:gd name="T72" fmla="*/ 1921 w 5220"/>
                <a:gd name="T73" fmla="*/ 2627 h 2666"/>
                <a:gd name="T74" fmla="*/ 1328 w 5220"/>
                <a:gd name="T75" fmla="*/ 2527 h 2666"/>
                <a:gd name="T76" fmla="*/ 842 w 5220"/>
                <a:gd name="T77" fmla="*/ 2393 h 2666"/>
                <a:gd name="T78" fmla="*/ 465 w 5220"/>
                <a:gd name="T79" fmla="*/ 2252 h 2666"/>
                <a:gd name="T80" fmla="*/ 209 w 5220"/>
                <a:gd name="T81" fmla="*/ 2132 h 2666"/>
                <a:gd name="T82" fmla="*/ 77 w 5220"/>
                <a:gd name="T83" fmla="*/ 2059 h 2666"/>
                <a:gd name="T84" fmla="*/ 47 w 5220"/>
                <a:gd name="T85" fmla="*/ 1959 h 2666"/>
                <a:gd name="T86" fmla="*/ 24 w 5220"/>
                <a:gd name="T87" fmla="*/ 1741 h 2666"/>
                <a:gd name="T88" fmla="*/ 8 w 5220"/>
                <a:gd name="T89" fmla="*/ 1557 h 2666"/>
                <a:gd name="T90" fmla="*/ 2 w 5220"/>
                <a:gd name="T91" fmla="*/ 1457 h 2666"/>
                <a:gd name="T92" fmla="*/ 6 w 5220"/>
                <a:gd name="T93" fmla="*/ 1239 h 2666"/>
                <a:gd name="T94" fmla="*/ 49 w 5220"/>
                <a:gd name="T95" fmla="*/ 995 h 2666"/>
                <a:gd name="T96" fmla="*/ 160 w 5220"/>
                <a:gd name="T97" fmla="*/ 765 h 2666"/>
                <a:gd name="T98" fmla="*/ 356 w 5220"/>
                <a:gd name="T99" fmla="*/ 592 h 2666"/>
                <a:gd name="T100" fmla="*/ 699 w 5220"/>
                <a:gd name="T101" fmla="*/ 482 h 2666"/>
                <a:gd name="T102" fmla="*/ 1066 w 5220"/>
                <a:gd name="T103" fmla="*/ 339 h 2666"/>
                <a:gd name="T104" fmla="*/ 1367 w 5220"/>
                <a:gd name="T105" fmla="*/ 190 h 2666"/>
                <a:gd name="T106" fmla="*/ 1580 w 5220"/>
                <a:gd name="T107" fmla="*/ 66 h 2666"/>
                <a:gd name="T108" fmla="*/ 1678 w 5220"/>
                <a:gd name="T109" fmla="*/ 2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0" h="2666">
                  <a:moveTo>
                    <a:pt x="1682" y="0"/>
                  </a:moveTo>
                  <a:lnTo>
                    <a:pt x="2098" y="1311"/>
                  </a:lnTo>
                  <a:lnTo>
                    <a:pt x="2177" y="1559"/>
                  </a:lnTo>
                  <a:lnTo>
                    <a:pt x="2179" y="1555"/>
                  </a:lnTo>
                  <a:lnTo>
                    <a:pt x="2247" y="1764"/>
                  </a:lnTo>
                  <a:lnTo>
                    <a:pt x="2465" y="1143"/>
                  </a:lnTo>
                  <a:lnTo>
                    <a:pt x="2412" y="1066"/>
                  </a:lnTo>
                  <a:lnTo>
                    <a:pt x="2367" y="995"/>
                  </a:lnTo>
                  <a:lnTo>
                    <a:pt x="2331" y="927"/>
                  </a:lnTo>
                  <a:lnTo>
                    <a:pt x="2301" y="867"/>
                  </a:lnTo>
                  <a:lnTo>
                    <a:pt x="2280" y="811"/>
                  </a:lnTo>
                  <a:lnTo>
                    <a:pt x="2265" y="758"/>
                  </a:lnTo>
                  <a:lnTo>
                    <a:pt x="2256" y="711"/>
                  </a:lnTo>
                  <a:lnTo>
                    <a:pt x="2252" y="670"/>
                  </a:lnTo>
                  <a:lnTo>
                    <a:pt x="2254" y="630"/>
                  </a:lnTo>
                  <a:lnTo>
                    <a:pt x="2260" y="596"/>
                  </a:lnTo>
                  <a:lnTo>
                    <a:pt x="2271" y="564"/>
                  </a:lnTo>
                  <a:lnTo>
                    <a:pt x="2284" y="536"/>
                  </a:lnTo>
                  <a:lnTo>
                    <a:pt x="2303" y="513"/>
                  </a:lnTo>
                  <a:lnTo>
                    <a:pt x="2322" y="491"/>
                  </a:lnTo>
                  <a:lnTo>
                    <a:pt x="2344" y="474"/>
                  </a:lnTo>
                  <a:lnTo>
                    <a:pt x="2369" y="457"/>
                  </a:lnTo>
                  <a:lnTo>
                    <a:pt x="2393" y="444"/>
                  </a:lnTo>
                  <a:lnTo>
                    <a:pt x="2420" y="435"/>
                  </a:lnTo>
                  <a:lnTo>
                    <a:pt x="2446" y="425"/>
                  </a:lnTo>
                  <a:lnTo>
                    <a:pt x="2471" y="418"/>
                  </a:lnTo>
                  <a:lnTo>
                    <a:pt x="2497" y="412"/>
                  </a:lnTo>
                  <a:lnTo>
                    <a:pt x="2520" y="408"/>
                  </a:lnTo>
                  <a:lnTo>
                    <a:pt x="2542" y="406"/>
                  </a:lnTo>
                  <a:lnTo>
                    <a:pt x="2563" y="404"/>
                  </a:lnTo>
                  <a:lnTo>
                    <a:pt x="2580" y="403"/>
                  </a:lnTo>
                  <a:lnTo>
                    <a:pt x="2593" y="403"/>
                  </a:lnTo>
                  <a:lnTo>
                    <a:pt x="2604" y="403"/>
                  </a:lnTo>
                  <a:lnTo>
                    <a:pt x="2608" y="403"/>
                  </a:lnTo>
                  <a:lnTo>
                    <a:pt x="2616" y="403"/>
                  </a:lnTo>
                  <a:lnTo>
                    <a:pt x="2627" y="403"/>
                  </a:lnTo>
                  <a:lnTo>
                    <a:pt x="2640" y="403"/>
                  </a:lnTo>
                  <a:lnTo>
                    <a:pt x="2657" y="404"/>
                  </a:lnTo>
                  <a:lnTo>
                    <a:pt x="2678" y="406"/>
                  </a:lnTo>
                  <a:lnTo>
                    <a:pt x="2700" y="408"/>
                  </a:lnTo>
                  <a:lnTo>
                    <a:pt x="2723" y="412"/>
                  </a:lnTo>
                  <a:lnTo>
                    <a:pt x="2749" y="418"/>
                  </a:lnTo>
                  <a:lnTo>
                    <a:pt x="2774" y="425"/>
                  </a:lnTo>
                  <a:lnTo>
                    <a:pt x="2800" y="435"/>
                  </a:lnTo>
                  <a:lnTo>
                    <a:pt x="2827" y="444"/>
                  </a:lnTo>
                  <a:lnTo>
                    <a:pt x="2851" y="457"/>
                  </a:lnTo>
                  <a:lnTo>
                    <a:pt x="2876" y="474"/>
                  </a:lnTo>
                  <a:lnTo>
                    <a:pt x="2898" y="491"/>
                  </a:lnTo>
                  <a:lnTo>
                    <a:pt x="2917" y="513"/>
                  </a:lnTo>
                  <a:lnTo>
                    <a:pt x="2936" y="536"/>
                  </a:lnTo>
                  <a:lnTo>
                    <a:pt x="2949" y="564"/>
                  </a:lnTo>
                  <a:lnTo>
                    <a:pt x="2960" y="596"/>
                  </a:lnTo>
                  <a:lnTo>
                    <a:pt x="2966" y="630"/>
                  </a:lnTo>
                  <a:lnTo>
                    <a:pt x="2968" y="670"/>
                  </a:lnTo>
                  <a:lnTo>
                    <a:pt x="2964" y="711"/>
                  </a:lnTo>
                  <a:lnTo>
                    <a:pt x="2955" y="758"/>
                  </a:lnTo>
                  <a:lnTo>
                    <a:pt x="2940" y="811"/>
                  </a:lnTo>
                  <a:lnTo>
                    <a:pt x="2919" y="867"/>
                  </a:lnTo>
                  <a:lnTo>
                    <a:pt x="2889" y="927"/>
                  </a:lnTo>
                  <a:lnTo>
                    <a:pt x="2853" y="995"/>
                  </a:lnTo>
                  <a:lnTo>
                    <a:pt x="2808" y="1066"/>
                  </a:lnTo>
                  <a:lnTo>
                    <a:pt x="2755" y="1143"/>
                  </a:lnTo>
                  <a:lnTo>
                    <a:pt x="2973" y="1764"/>
                  </a:lnTo>
                  <a:lnTo>
                    <a:pt x="3041" y="1555"/>
                  </a:lnTo>
                  <a:lnTo>
                    <a:pt x="3043" y="1559"/>
                  </a:lnTo>
                  <a:lnTo>
                    <a:pt x="3120" y="1311"/>
                  </a:lnTo>
                  <a:lnTo>
                    <a:pt x="3536" y="0"/>
                  </a:lnTo>
                  <a:lnTo>
                    <a:pt x="3540" y="2"/>
                  </a:lnTo>
                  <a:lnTo>
                    <a:pt x="3553" y="12"/>
                  </a:lnTo>
                  <a:lnTo>
                    <a:pt x="3574" y="25"/>
                  </a:lnTo>
                  <a:lnTo>
                    <a:pt x="3602" y="43"/>
                  </a:lnTo>
                  <a:lnTo>
                    <a:pt x="3640" y="66"/>
                  </a:lnTo>
                  <a:lnTo>
                    <a:pt x="3683" y="94"/>
                  </a:lnTo>
                  <a:lnTo>
                    <a:pt x="3732" y="122"/>
                  </a:lnTo>
                  <a:lnTo>
                    <a:pt x="3789" y="154"/>
                  </a:lnTo>
                  <a:lnTo>
                    <a:pt x="3851" y="190"/>
                  </a:lnTo>
                  <a:lnTo>
                    <a:pt x="3919" y="226"/>
                  </a:lnTo>
                  <a:lnTo>
                    <a:pt x="3992" y="263"/>
                  </a:lnTo>
                  <a:lnTo>
                    <a:pt x="4069" y="301"/>
                  </a:lnTo>
                  <a:lnTo>
                    <a:pt x="4152" y="339"/>
                  </a:lnTo>
                  <a:lnTo>
                    <a:pt x="4239" y="376"/>
                  </a:lnTo>
                  <a:lnTo>
                    <a:pt x="4329" y="412"/>
                  </a:lnTo>
                  <a:lnTo>
                    <a:pt x="4423" y="448"/>
                  </a:lnTo>
                  <a:lnTo>
                    <a:pt x="4521" y="482"/>
                  </a:lnTo>
                  <a:lnTo>
                    <a:pt x="4621" y="512"/>
                  </a:lnTo>
                  <a:lnTo>
                    <a:pt x="4723" y="540"/>
                  </a:lnTo>
                  <a:lnTo>
                    <a:pt x="4796" y="562"/>
                  </a:lnTo>
                  <a:lnTo>
                    <a:pt x="4862" y="592"/>
                  </a:lnTo>
                  <a:lnTo>
                    <a:pt x="4921" y="628"/>
                  </a:lnTo>
                  <a:lnTo>
                    <a:pt x="4973" y="670"/>
                  </a:lnTo>
                  <a:lnTo>
                    <a:pt x="5019" y="717"/>
                  </a:lnTo>
                  <a:lnTo>
                    <a:pt x="5060" y="765"/>
                  </a:lnTo>
                  <a:lnTo>
                    <a:pt x="5094" y="820"/>
                  </a:lnTo>
                  <a:lnTo>
                    <a:pt x="5124" y="876"/>
                  </a:lnTo>
                  <a:lnTo>
                    <a:pt x="5148" y="935"/>
                  </a:lnTo>
                  <a:lnTo>
                    <a:pt x="5169" y="995"/>
                  </a:lnTo>
                  <a:lnTo>
                    <a:pt x="5186" y="1057"/>
                  </a:lnTo>
                  <a:lnTo>
                    <a:pt x="5197" y="1117"/>
                  </a:lnTo>
                  <a:lnTo>
                    <a:pt x="5207" y="1179"/>
                  </a:lnTo>
                  <a:lnTo>
                    <a:pt x="5214" y="1239"/>
                  </a:lnTo>
                  <a:lnTo>
                    <a:pt x="5218" y="1297"/>
                  </a:lnTo>
                  <a:lnTo>
                    <a:pt x="5220" y="1354"/>
                  </a:lnTo>
                  <a:lnTo>
                    <a:pt x="5220" y="1408"/>
                  </a:lnTo>
                  <a:lnTo>
                    <a:pt x="5218" y="1457"/>
                  </a:lnTo>
                  <a:lnTo>
                    <a:pt x="5216" y="1504"/>
                  </a:lnTo>
                  <a:lnTo>
                    <a:pt x="5216" y="1510"/>
                  </a:lnTo>
                  <a:lnTo>
                    <a:pt x="5214" y="1529"/>
                  </a:lnTo>
                  <a:lnTo>
                    <a:pt x="5212" y="1557"/>
                  </a:lnTo>
                  <a:lnTo>
                    <a:pt x="5209" y="1594"/>
                  </a:lnTo>
                  <a:lnTo>
                    <a:pt x="5205" y="1638"/>
                  </a:lnTo>
                  <a:lnTo>
                    <a:pt x="5201" y="1688"/>
                  </a:lnTo>
                  <a:lnTo>
                    <a:pt x="5196" y="1741"/>
                  </a:lnTo>
                  <a:lnTo>
                    <a:pt x="5190" y="1796"/>
                  </a:lnTo>
                  <a:lnTo>
                    <a:pt x="5184" y="1852"/>
                  </a:lnTo>
                  <a:lnTo>
                    <a:pt x="5179" y="1907"/>
                  </a:lnTo>
                  <a:lnTo>
                    <a:pt x="5173" y="1959"/>
                  </a:lnTo>
                  <a:lnTo>
                    <a:pt x="5165" y="2006"/>
                  </a:lnTo>
                  <a:lnTo>
                    <a:pt x="5160" y="2048"/>
                  </a:lnTo>
                  <a:lnTo>
                    <a:pt x="5156" y="2051"/>
                  </a:lnTo>
                  <a:lnTo>
                    <a:pt x="5143" y="2059"/>
                  </a:lnTo>
                  <a:lnTo>
                    <a:pt x="5122" y="2070"/>
                  </a:lnTo>
                  <a:lnTo>
                    <a:pt x="5094" y="2087"/>
                  </a:lnTo>
                  <a:lnTo>
                    <a:pt x="5056" y="2108"/>
                  </a:lnTo>
                  <a:lnTo>
                    <a:pt x="5011" y="2132"/>
                  </a:lnTo>
                  <a:lnTo>
                    <a:pt x="4958" y="2158"/>
                  </a:lnTo>
                  <a:lnTo>
                    <a:pt x="4898" y="2189"/>
                  </a:lnTo>
                  <a:lnTo>
                    <a:pt x="4830" y="2219"/>
                  </a:lnTo>
                  <a:lnTo>
                    <a:pt x="4755" y="2252"/>
                  </a:lnTo>
                  <a:lnTo>
                    <a:pt x="4672" y="2286"/>
                  </a:lnTo>
                  <a:lnTo>
                    <a:pt x="4582" y="2322"/>
                  </a:lnTo>
                  <a:lnTo>
                    <a:pt x="4484" y="2358"/>
                  </a:lnTo>
                  <a:lnTo>
                    <a:pt x="4378" y="2393"/>
                  </a:lnTo>
                  <a:lnTo>
                    <a:pt x="4267" y="2429"/>
                  </a:lnTo>
                  <a:lnTo>
                    <a:pt x="4149" y="2463"/>
                  </a:lnTo>
                  <a:lnTo>
                    <a:pt x="4024" y="2495"/>
                  </a:lnTo>
                  <a:lnTo>
                    <a:pt x="3892" y="2527"/>
                  </a:lnTo>
                  <a:lnTo>
                    <a:pt x="3753" y="2557"/>
                  </a:lnTo>
                  <a:lnTo>
                    <a:pt x="3608" y="2583"/>
                  </a:lnTo>
                  <a:lnTo>
                    <a:pt x="3457" y="2608"/>
                  </a:lnTo>
                  <a:lnTo>
                    <a:pt x="3299" y="2628"/>
                  </a:lnTo>
                  <a:lnTo>
                    <a:pt x="3137" y="2644"/>
                  </a:lnTo>
                  <a:lnTo>
                    <a:pt x="2966" y="2657"/>
                  </a:lnTo>
                  <a:lnTo>
                    <a:pt x="2791" y="2664"/>
                  </a:lnTo>
                  <a:lnTo>
                    <a:pt x="2608" y="2666"/>
                  </a:lnTo>
                  <a:lnTo>
                    <a:pt x="2429" y="2664"/>
                  </a:lnTo>
                  <a:lnTo>
                    <a:pt x="2252" y="2657"/>
                  </a:lnTo>
                  <a:lnTo>
                    <a:pt x="2083" y="2644"/>
                  </a:lnTo>
                  <a:lnTo>
                    <a:pt x="1921" y="2627"/>
                  </a:lnTo>
                  <a:lnTo>
                    <a:pt x="1763" y="2606"/>
                  </a:lnTo>
                  <a:lnTo>
                    <a:pt x="1612" y="2583"/>
                  </a:lnTo>
                  <a:lnTo>
                    <a:pt x="1467" y="2555"/>
                  </a:lnTo>
                  <a:lnTo>
                    <a:pt x="1328" y="2527"/>
                  </a:lnTo>
                  <a:lnTo>
                    <a:pt x="1196" y="2495"/>
                  </a:lnTo>
                  <a:lnTo>
                    <a:pt x="1071" y="2463"/>
                  </a:lnTo>
                  <a:lnTo>
                    <a:pt x="953" y="2427"/>
                  </a:lnTo>
                  <a:lnTo>
                    <a:pt x="842" y="2393"/>
                  </a:lnTo>
                  <a:lnTo>
                    <a:pt x="736" y="2358"/>
                  </a:lnTo>
                  <a:lnTo>
                    <a:pt x="638" y="2322"/>
                  </a:lnTo>
                  <a:lnTo>
                    <a:pt x="548" y="2286"/>
                  </a:lnTo>
                  <a:lnTo>
                    <a:pt x="465" y="2252"/>
                  </a:lnTo>
                  <a:lnTo>
                    <a:pt x="390" y="2219"/>
                  </a:lnTo>
                  <a:lnTo>
                    <a:pt x="322" y="2187"/>
                  </a:lnTo>
                  <a:lnTo>
                    <a:pt x="262" y="2158"/>
                  </a:lnTo>
                  <a:lnTo>
                    <a:pt x="209" y="2132"/>
                  </a:lnTo>
                  <a:lnTo>
                    <a:pt x="164" y="2108"/>
                  </a:lnTo>
                  <a:lnTo>
                    <a:pt x="126" y="2087"/>
                  </a:lnTo>
                  <a:lnTo>
                    <a:pt x="98" y="2070"/>
                  </a:lnTo>
                  <a:lnTo>
                    <a:pt x="77" y="2059"/>
                  </a:lnTo>
                  <a:lnTo>
                    <a:pt x="64" y="2051"/>
                  </a:lnTo>
                  <a:lnTo>
                    <a:pt x="60" y="2048"/>
                  </a:lnTo>
                  <a:lnTo>
                    <a:pt x="55" y="2006"/>
                  </a:lnTo>
                  <a:lnTo>
                    <a:pt x="47" y="1959"/>
                  </a:lnTo>
                  <a:lnTo>
                    <a:pt x="41" y="1907"/>
                  </a:lnTo>
                  <a:lnTo>
                    <a:pt x="36" y="1852"/>
                  </a:lnTo>
                  <a:lnTo>
                    <a:pt x="30" y="1796"/>
                  </a:lnTo>
                  <a:lnTo>
                    <a:pt x="24" y="1741"/>
                  </a:lnTo>
                  <a:lnTo>
                    <a:pt x="19" y="1688"/>
                  </a:lnTo>
                  <a:lnTo>
                    <a:pt x="15" y="1638"/>
                  </a:lnTo>
                  <a:lnTo>
                    <a:pt x="11" y="1594"/>
                  </a:lnTo>
                  <a:lnTo>
                    <a:pt x="8" y="1557"/>
                  </a:lnTo>
                  <a:lnTo>
                    <a:pt x="6" y="1529"/>
                  </a:lnTo>
                  <a:lnTo>
                    <a:pt x="4" y="1510"/>
                  </a:lnTo>
                  <a:lnTo>
                    <a:pt x="4" y="1504"/>
                  </a:lnTo>
                  <a:lnTo>
                    <a:pt x="2" y="1457"/>
                  </a:lnTo>
                  <a:lnTo>
                    <a:pt x="0" y="1408"/>
                  </a:lnTo>
                  <a:lnTo>
                    <a:pt x="0" y="1354"/>
                  </a:lnTo>
                  <a:lnTo>
                    <a:pt x="2" y="1297"/>
                  </a:lnTo>
                  <a:lnTo>
                    <a:pt x="6" y="1239"/>
                  </a:lnTo>
                  <a:lnTo>
                    <a:pt x="11" y="1179"/>
                  </a:lnTo>
                  <a:lnTo>
                    <a:pt x="21" y="1117"/>
                  </a:lnTo>
                  <a:lnTo>
                    <a:pt x="34" y="1057"/>
                  </a:lnTo>
                  <a:lnTo>
                    <a:pt x="49" y="995"/>
                  </a:lnTo>
                  <a:lnTo>
                    <a:pt x="70" y="935"/>
                  </a:lnTo>
                  <a:lnTo>
                    <a:pt x="94" y="876"/>
                  </a:lnTo>
                  <a:lnTo>
                    <a:pt x="124" y="820"/>
                  </a:lnTo>
                  <a:lnTo>
                    <a:pt x="160" y="765"/>
                  </a:lnTo>
                  <a:lnTo>
                    <a:pt x="200" y="717"/>
                  </a:lnTo>
                  <a:lnTo>
                    <a:pt x="245" y="670"/>
                  </a:lnTo>
                  <a:lnTo>
                    <a:pt x="298" y="628"/>
                  </a:lnTo>
                  <a:lnTo>
                    <a:pt x="356" y="592"/>
                  </a:lnTo>
                  <a:lnTo>
                    <a:pt x="422" y="562"/>
                  </a:lnTo>
                  <a:lnTo>
                    <a:pt x="495" y="540"/>
                  </a:lnTo>
                  <a:lnTo>
                    <a:pt x="599" y="512"/>
                  </a:lnTo>
                  <a:lnTo>
                    <a:pt x="699" y="482"/>
                  </a:lnTo>
                  <a:lnTo>
                    <a:pt x="795" y="448"/>
                  </a:lnTo>
                  <a:lnTo>
                    <a:pt x="889" y="412"/>
                  </a:lnTo>
                  <a:lnTo>
                    <a:pt x="979" y="376"/>
                  </a:lnTo>
                  <a:lnTo>
                    <a:pt x="1066" y="339"/>
                  </a:lnTo>
                  <a:lnTo>
                    <a:pt x="1149" y="301"/>
                  </a:lnTo>
                  <a:lnTo>
                    <a:pt x="1228" y="263"/>
                  </a:lnTo>
                  <a:lnTo>
                    <a:pt x="1299" y="226"/>
                  </a:lnTo>
                  <a:lnTo>
                    <a:pt x="1367" y="190"/>
                  </a:lnTo>
                  <a:lnTo>
                    <a:pt x="1429" y="154"/>
                  </a:lnTo>
                  <a:lnTo>
                    <a:pt x="1486" y="122"/>
                  </a:lnTo>
                  <a:lnTo>
                    <a:pt x="1537" y="94"/>
                  </a:lnTo>
                  <a:lnTo>
                    <a:pt x="1580" y="66"/>
                  </a:lnTo>
                  <a:lnTo>
                    <a:pt x="1616" y="43"/>
                  </a:lnTo>
                  <a:lnTo>
                    <a:pt x="1644" y="25"/>
                  </a:lnTo>
                  <a:lnTo>
                    <a:pt x="1665" y="12"/>
                  </a:lnTo>
                  <a:lnTo>
                    <a:pt x="1678" y="2"/>
                  </a:lnTo>
                  <a:lnTo>
                    <a:pt x="1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5" name="Freeform 19">
            <a:extLst>
              <a:ext uri="{FF2B5EF4-FFF2-40B4-BE49-F238E27FC236}">
                <a16:creationId xmlns:a16="http://schemas.microsoft.com/office/drawing/2014/main" xmlns="" id="{32F3DB5F-CAE4-3D47-ADD6-65FEEFEC822E}"/>
              </a:ext>
            </a:extLst>
          </p:cNvPr>
          <p:cNvSpPr>
            <a:spLocks/>
          </p:cNvSpPr>
          <p:nvPr/>
        </p:nvSpPr>
        <p:spPr bwMode="auto">
          <a:xfrm>
            <a:off x="1087677" y="5613467"/>
            <a:ext cx="326730" cy="345515"/>
          </a:xfrm>
          <a:custGeom>
            <a:avLst/>
            <a:gdLst>
              <a:gd name="T0" fmla="*/ 1443 w 1515"/>
              <a:gd name="T1" fmla="*/ 1 h 1334"/>
              <a:gd name="T2" fmla="*/ 1454 w 1515"/>
              <a:gd name="T3" fmla="*/ 14 h 1334"/>
              <a:gd name="T4" fmla="*/ 1469 w 1515"/>
              <a:gd name="T5" fmla="*/ 36 h 1334"/>
              <a:gd name="T6" fmla="*/ 1487 w 1515"/>
              <a:gd name="T7" fmla="*/ 61 h 1334"/>
              <a:gd name="T8" fmla="*/ 1502 w 1515"/>
              <a:gd name="T9" fmla="*/ 84 h 1334"/>
              <a:gd name="T10" fmla="*/ 1512 w 1515"/>
              <a:gd name="T11" fmla="*/ 98 h 1334"/>
              <a:gd name="T12" fmla="*/ 1515 w 1515"/>
              <a:gd name="T13" fmla="*/ 110 h 1334"/>
              <a:gd name="T14" fmla="*/ 1507 w 1515"/>
              <a:gd name="T15" fmla="*/ 128 h 1334"/>
              <a:gd name="T16" fmla="*/ 1384 w 1515"/>
              <a:gd name="T17" fmla="*/ 249 h 1334"/>
              <a:gd name="T18" fmla="*/ 1267 w 1515"/>
              <a:gd name="T19" fmla="*/ 378 h 1334"/>
              <a:gd name="T20" fmla="*/ 1157 w 1515"/>
              <a:gd name="T21" fmla="*/ 509 h 1334"/>
              <a:gd name="T22" fmla="*/ 1056 w 1515"/>
              <a:gd name="T23" fmla="*/ 642 h 1334"/>
              <a:gd name="T24" fmla="*/ 963 w 1515"/>
              <a:gd name="T25" fmla="*/ 774 h 1334"/>
              <a:gd name="T26" fmla="*/ 879 w 1515"/>
              <a:gd name="T27" fmla="*/ 901 h 1334"/>
              <a:gd name="T28" fmla="*/ 806 w 1515"/>
              <a:gd name="T29" fmla="*/ 1022 h 1334"/>
              <a:gd name="T30" fmla="*/ 745 w 1515"/>
              <a:gd name="T31" fmla="*/ 1133 h 1334"/>
              <a:gd name="T32" fmla="*/ 695 w 1515"/>
              <a:gd name="T33" fmla="*/ 1233 h 1334"/>
              <a:gd name="T34" fmla="*/ 658 w 1515"/>
              <a:gd name="T35" fmla="*/ 1318 h 1334"/>
              <a:gd name="T36" fmla="*/ 648 w 1515"/>
              <a:gd name="T37" fmla="*/ 1331 h 1334"/>
              <a:gd name="T38" fmla="*/ 637 w 1515"/>
              <a:gd name="T39" fmla="*/ 1334 h 1334"/>
              <a:gd name="T40" fmla="*/ 626 w 1515"/>
              <a:gd name="T41" fmla="*/ 1333 h 1334"/>
              <a:gd name="T42" fmla="*/ 0 w 1515"/>
              <a:gd name="T43" fmla="*/ 689 h 1334"/>
              <a:gd name="T44" fmla="*/ 6 w 1515"/>
              <a:gd name="T45" fmla="*/ 681 h 1334"/>
              <a:gd name="T46" fmla="*/ 25 w 1515"/>
              <a:gd name="T47" fmla="*/ 661 h 1334"/>
              <a:gd name="T48" fmla="*/ 55 w 1515"/>
              <a:gd name="T49" fmla="*/ 634 h 1334"/>
              <a:gd name="T50" fmla="*/ 90 w 1515"/>
              <a:gd name="T51" fmla="*/ 602 h 1334"/>
              <a:gd name="T52" fmla="*/ 125 w 1515"/>
              <a:gd name="T53" fmla="*/ 572 h 1334"/>
              <a:gd name="T54" fmla="*/ 156 w 1515"/>
              <a:gd name="T55" fmla="*/ 546 h 1334"/>
              <a:gd name="T56" fmla="*/ 178 w 1515"/>
              <a:gd name="T57" fmla="*/ 529 h 1334"/>
              <a:gd name="T58" fmla="*/ 190 w 1515"/>
              <a:gd name="T59" fmla="*/ 524 h 1334"/>
              <a:gd name="T60" fmla="*/ 555 w 1515"/>
              <a:gd name="T61" fmla="*/ 763 h 1334"/>
              <a:gd name="T62" fmla="*/ 618 w 1515"/>
              <a:gd name="T63" fmla="*/ 693 h 1334"/>
              <a:gd name="T64" fmla="*/ 694 w 1515"/>
              <a:gd name="T65" fmla="*/ 609 h 1334"/>
              <a:gd name="T66" fmla="*/ 786 w 1515"/>
              <a:gd name="T67" fmla="*/ 517 h 1334"/>
              <a:gd name="T68" fmla="*/ 893 w 1515"/>
              <a:gd name="T69" fmla="*/ 417 h 1334"/>
              <a:gd name="T70" fmla="*/ 1012 w 1515"/>
              <a:gd name="T71" fmla="*/ 313 h 1334"/>
              <a:gd name="T72" fmla="*/ 1142 w 1515"/>
              <a:gd name="T73" fmla="*/ 207 h 1334"/>
              <a:gd name="T74" fmla="*/ 1285 w 1515"/>
              <a:gd name="T75" fmla="*/ 102 h 1334"/>
              <a:gd name="T76" fmla="*/ 1439 w 1515"/>
              <a:gd name="T77" fmla="*/ 0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5" h="1334">
                <a:moveTo>
                  <a:pt x="1439" y="0"/>
                </a:moveTo>
                <a:lnTo>
                  <a:pt x="1443" y="1"/>
                </a:lnTo>
                <a:lnTo>
                  <a:pt x="1447" y="6"/>
                </a:lnTo>
                <a:lnTo>
                  <a:pt x="1454" y="14"/>
                </a:lnTo>
                <a:lnTo>
                  <a:pt x="1461" y="24"/>
                </a:lnTo>
                <a:lnTo>
                  <a:pt x="1469" y="36"/>
                </a:lnTo>
                <a:lnTo>
                  <a:pt x="1479" y="48"/>
                </a:lnTo>
                <a:lnTo>
                  <a:pt x="1487" y="61"/>
                </a:lnTo>
                <a:lnTo>
                  <a:pt x="1495" y="73"/>
                </a:lnTo>
                <a:lnTo>
                  <a:pt x="1502" y="84"/>
                </a:lnTo>
                <a:lnTo>
                  <a:pt x="1508" y="92"/>
                </a:lnTo>
                <a:lnTo>
                  <a:pt x="1512" y="98"/>
                </a:lnTo>
                <a:lnTo>
                  <a:pt x="1513" y="100"/>
                </a:lnTo>
                <a:lnTo>
                  <a:pt x="1515" y="110"/>
                </a:lnTo>
                <a:lnTo>
                  <a:pt x="1513" y="119"/>
                </a:lnTo>
                <a:lnTo>
                  <a:pt x="1507" y="128"/>
                </a:lnTo>
                <a:lnTo>
                  <a:pt x="1445" y="187"/>
                </a:lnTo>
                <a:lnTo>
                  <a:pt x="1384" y="249"/>
                </a:lnTo>
                <a:lnTo>
                  <a:pt x="1325" y="313"/>
                </a:lnTo>
                <a:lnTo>
                  <a:pt x="1267" y="378"/>
                </a:lnTo>
                <a:lnTo>
                  <a:pt x="1211" y="443"/>
                </a:lnTo>
                <a:lnTo>
                  <a:pt x="1157" y="509"/>
                </a:lnTo>
                <a:lnTo>
                  <a:pt x="1106" y="576"/>
                </a:lnTo>
                <a:lnTo>
                  <a:pt x="1056" y="642"/>
                </a:lnTo>
                <a:lnTo>
                  <a:pt x="1008" y="708"/>
                </a:lnTo>
                <a:lnTo>
                  <a:pt x="963" y="774"/>
                </a:lnTo>
                <a:lnTo>
                  <a:pt x="920" y="838"/>
                </a:lnTo>
                <a:lnTo>
                  <a:pt x="879" y="901"/>
                </a:lnTo>
                <a:lnTo>
                  <a:pt x="841" y="962"/>
                </a:lnTo>
                <a:lnTo>
                  <a:pt x="806" y="1022"/>
                </a:lnTo>
                <a:lnTo>
                  <a:pt x="774" y="1079"/>
                </a:lnTo>
                <a:lnTo>
                  <a:pt x="745" y="1133"/>
                </a:lnTo>
                <a:lnTo>
                  <a:pt x="718" y="1184"/>
                </a:lnTo>
                <a:lnTo>
                  <a:pt x="695" y="1233"/>
                </a:lnTo>
                <a:lnTo>
                  <a:pt x="675" y="1278"/>
                </a:lnTo>
                <a:lnTo>
                  <a:pt x="658" y="1318"/>
                </a:lnTo>
                <a:lnTo>
                  <a:pt x="654" y="1326"/>
                </a:lnTo>
                <a:lnTo>
                  <a:pt x="648" y="1331"/>
                </a:lnTo>
                <a:lnTo>
                  <a:pt x="640" y="1334"/>
                </a:lnTo>
                <a:lnTo>
                  <a:pt x="637" y="1334"/>
                </a:lnTo>
                <a:lnTo>
                  <a:pt x="635" y="1334"/>
                </a:lnTo>
                <a:lnTo>
                  <a:pt x="626" y="1333"/>
                </a:lnTo>
                <a:lnTo>
                  <a:pt x="618" y="1327"/>
                </a:lnTo>
                <a:lnTo>
                  <a:pt x="0" y="689"/>
                </a:lnTo>
                <a:lnTo>
                  <a:pt x="1" y="687"/>
                </a:lnTo>
                <a:lnTo>
                  <a:pt x="6" y="681"/>
                </a:lnTo>
                <a:lnTo>
                  <a:pt x="14" y="672"/>
                </a:lnTo>
                <a:lnTo>
                  <a:pt x="25" y="661"/>
                </a:lnTo>
                <a:lnTo>
                  <a:pt x="40" y="647"/>
                </a:lnTo>
                <a:lnTo>
                  <a:pt x="55" y="634"/>
                </a:lnTo>
                <a:lnTo>
                  <a:pt x="72" y="618"/>
                </a:lnTo>
                <a:lnTo>
                  <a:pt x="90" y="602"/>
                </a:lnTo>
                <a:lnTo>
                  <a:pt x="107" y="586"/>
                </a:lnTo>
                <a:lnTo>
                  <a:pt x="125" y="572"/>
                </a:lnTo>
                <a:lnTo>
                  <a:pt x="140" y="558"/>
                </a:lnTo>
                <a:lnTo>
                  <a:pt x="156" y="546"/>
                </a:lnTo>
                <a:lnTo>
                  <a:pt x="168" y="536"/>
                </a:lnTo>
                <a:lnTo>
                  <a:pt x="178" y="529"/>
                </a:lnTo>
                <a:lnTo>
                  <a:pt x="187" y="525"/>
                </a:lnTo>
                <a:lnTo>
                  <a:pt x="190" y="524"/>
                </a:lnTo>
                <a:lnTo>
                  <a:pt x="530" y="793"/>
                </a:lnTo>
                <a:lnTo>
                  <a:pt x="555" y="763"/>
                </a:lnTo>
                <a:lnTo>
                  <a:pt x="584" y="730"/>
                </a:lnTo>
                <a:lnTo>
                  <a:pt x="618" y="693"/>
                </a:lnTo>
                <a:lnTo>
                  <a:pt x="654" y="652"/>
                </a:lnTo>
                <a:lnTo>
                  <a:pt x="694" y="609"/>
                </a:lnTo>
                <a:lnTo>
                  <a:pt x="739" y="564"/>
                </a:lnTo>
                <a:lnTo>
                  <a:pt x="786" y="517"/>
                </a:lnTo>
                <a:lnTo>
                  <a:pt x="838" y="468"/>
                </a:lnTo>
                <a:lnTo>
                  <a:pt x="893" y="417"/>
                </a:lnTo>
                <a:lnTo>
                  <a:pt x="951" y="365"/>
                </a:lnTo>
                <a:lnTo>
                  <a:pt x="1012" y="313"/>
                </a:lnTo>
                <a:lnTo>
                  <a:pt x="1076" y="260"/>
                </a:lnTo>
                <a:lnTo>
                  <a:pt x="1142" y="207"/>
                </a:lnTo>
                <a:lnTo>
                  <a:pt x="1212" y="154"/>
                </a:lnTo>
                <a:lnTo>
                  <a:pt x="1285" y="102"/>
                </a:lnTo>
                <a:lnTo>
                  <a:pt x="1361" y="50"/>
                </a:lnTo>
                <a:lnTo>
                  <a:pt x="14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" name="Рисунок 24">
            <a:extLst>
              <a:ext uri="{FF2B5EF4-FFF2-40B4-BE49-F238E27FC236}">
                <a16:creationId xmlns:a16="http://schemas.microsoft.com/office/drawing/2014/main" xmlns="" id="{D8726833-47A6-BB48-A20D-2EBEEF4DAB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236" y="4434628"/>
            <a:ext cx="501745" cy="501745"/>
          </a:xfrm>
          <a:prstGeom prst="rect">
            <a:avLst/>
          </a:prstGeom>
        </p:spPr>
      </p:pic>
      <p:sp>
        <p:nvSpPr>
          <p:cNvPr id="28" name="Овал 7">
            <a:extLst>
              <a:ext uri="{FF2B5EF4-FFF2-40B4-BE49-F238E27FC236}">
                <a16:creationId xmlns:a16="http://schemas.microsoft.com/office/drawing/2014/main" xmlns="" id="{B49B7D18-50D9-FD40-AFDD-718C35B636F8}"/>
              </a:ext>
            </a:extLst>
          </p:cNvPr>
          <p:cNvSpPr>
            <a:spLocks noChangeAspect="1"/>
          </p:cNvSpPr>
          <p:nvPr/>
        </p:nvSpPr>
        <p:spPr>
          <a:xfrm>
            <a:off x="861095" y="3253007"/>
            <a:ext cx="748975" cy="748975"/>
          </a:xfrm>
          <a:prstGeom prst="ellipse">
            <a:avLst/>
          </a:prstGeom>
          <a:solidFill>
            <a:srgbClr val="002F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32" name="Равнобедренный треугольник 50">
            <a:extLst>
              <a:ext uri="{FF2B5EF4-FFF2-40B4-BE49-F238E27FC236}">
                <a16:creationId xmlns:a16="http://schemas.microsoft.com/office/drawing/2014/main" xmlns="" id="{61480554-927D-D04A-B318-CACD60A89D35}"/>
              </a:ext>
            </a:extLst>
          </p:cNvPr>
          <p:cNvSpPr/>
          <p:nvPr/>
        </p:nvSpPr>
        <p:spPr>
          <a:xfrm rot="10800000">
            <a:off x="1153214" y="4091830"/>
            <a:ext cx="149074" cy="119662"/>
          </a:xfrm>
          <a:prstGeom prst="triangle">
            <a:avLst/>
          </a:prstGeom>
          <a:solidFill>
            <a:srgbClr val="0082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xmlns="" id="{6D686B26-7D92-D64E-A162-EE7397C5CA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0970" y="3418753"/>
            <a:ext cx="465635" cy="450124"/>
            <a:chOff x="1644" y="984"/>
            <a:chExt cx="1291" cy="1248"/>
          </a:xfrm>
          <a:solidFill>
            <a:schemeClr val="bg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6EA63021-3297-F04B-888E-5771F3670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4" y="984"/>
              <a:ext cx="1291" cy="818"/>
            </a:xfrm>
            <a:custGeom>
              <a:avLst/>
              <a:gdLst>
                <a:gd name="T0" fmla="*/ 258 w 3873"/>
                <a:gd name="T1" fmla="*/ 129 h 2453"/>
                <a:gd name="T2" fmla="*/ 229 w 3873"/>
                <a:gd name="T3" fmla="*/ 133 h 2453"/>
                <a:gd name="T4" fmla="*/ 202 w 3873"/>
                <a:gd name="T5" fmla="*/ 142 h 2453"/>
                <a:gd name="T6" fmla="*/ 177 w 3873"/>
                <a:gd name="T7" fmla="*/ 157 h 2453"/>
                <a:gd name="T8" fmla="*/ 157 w 3873"/>
                <a:gd name="T9" fmla="*/ 177 h 2453"/>
                <a:gd name="T10" fmla="*/ 142 w 3873"/>
                <a:gd name="T11" fmla="*/ 202 h 2453"/>
                <a:gd name="T12" fmla="*/ 133 w 3873"/>
                <a:gd name="T13" fmla="*/ 229 h 2453"/>
                <a:gd name="T14" fmla="*/ 129 w 3873"/>
                <a:gd name="T15" fmla="*/ 258 h 2453"/>
                <a:gd name="T16" fmla="*/ 129 w 3873"/>
                <a:gd name="T17" fmla="*/ 2324 h 2453"/>
                <a:gd name="T18" fmla="*/ 3744 w 3873"/>
                <a:gd name="T19" fmla="*/ 2324 h 2453"/>
                <a:gd name="T20" fmla="*/ 3744 w 3873"/>
                <a:gd name="T21" fmla="*/ 258 h 2453"/>
                <a:gd name="T22" fmla="*/ 3740 w 3873"/>
                <a:gd name="T23" fmla="*/ 229 h 2453"/>
                <a:gd name="T24" fmla="*/ 3731 w 3873"/>
                <a:gd name="T25" fmla="*/ 202 h 2453"/>
                <a:gd name="T26" fmla="*/ 3716 w 3873"/>
                <a:gd name="T27" fmla="*/ 177 h 2453"/>
                <a:gd name="T28" fmla="*/ 3696 w 3873"/>
                <a:gd name="T29" fmla="*/ 157 h 2453"/>
                <a:gd name="T30" fmla="*/ 3671 w 3873"/>
                <a:gd name="T31" fmla="*/ 142 h 2453"/>
                <a:gd name="T32" fmla="*/ 3644 w 3873"/>
                <a:gd name="T33" fmla="*/ 133 h 2453"/>
                <a:gd name="T34" fmla="*/ 3615 w 3873"/>
                <a:gd name="T35" fmla="*/ 129 h 2453"/>
                <a:gd name="T36" fmla="*/ 258 w 3873"/>
                <a:gd name="T37" fmla="*/ 129 h 2453"/>
                <a:gd name="T38" fmla="*/ 258 w 3873"/>
                <a:gd name="T39" fmla="*/ 0 h 2453"/>
                <a:gd name="T40" fmla="*/ 3615 w 3873"/>
                <a:gd name="T41" fmla="*/ 0 h 2453"/>
                <a:gd name="T42" fmla="*/ 3657 w 3873"/>
                <a:gd name="T43" fmla="*/ 4 h 2453"/>
                <a:gd name="T44" fmla="*/ 3696 w 3873"/>
                <a:gd name="T45" fmla="*/ 13 h 2453"/>
                <a:gd name="T46" fmla="*/ 3733 w 3873"/>
                <a:gd name="T47" fmla="*/ 29 h 2453"/>
                <a:gd name="T48" fmla="*/ 3767 w 3873"/>
                <a:gd name="T49" fmla="*/ 50 h 2453"/>
                <a:gd name="T50" fmla="*/ 3797 w 3873"/>
                <a:gd name="T51" fmla="*/ 76 h 2453"/>
                <a:gd name="T52" fmla="*/ 3823 w 3873"/>
                <a:gd name="T53" fmla="*/ 106 h 2453"/>
                <a:gd name="T54" fmla="*/ 3844 w 3873"/>
                <a:gd name="T55" fmla="*/ 140 h 2453"/>
                <a:gd name="T56" fmla="*/ 3860 w 3873"/>
                <a:gd name="T57" fmla="*/ 177 h 2453"/>
                <a:gd name="T58" fmla="*/ 3869 w 3873"/>
                <a:gd name="T59" fmla="*/ 217 h 2453"/>
                <a:gd name="T60" fmla="*/ 3873 w 3873"/>
                <a:gd name="T61" fmla="*/ 258 h 2453"/>
                <a:gd name="T62" fmla="*/ 3873 w 3873"/>
                <a:gd name="T63" fmla="*/ 2388 h 2453"/>
                <a:gd name="T64" fmla="*/ 3869 w 3873"/>
                <a:gd name="T65" fmla="*/ 2410 h 2453"/>
                <a:gd name="T66" fmla="*/ 3860 w 3873"/>
                <a:gd name="T67" fmla="*/ 2427 h 2453"/>
                <a:gd name="T68" fmla="*/ 3846 w 3873"/>
                <a:gd name="T69" fmla="*/ 2441 h 2453"/>
                <a:gd name="T70" fmla="*/ 3828 w 3873"/>
                <a:gd name="T71" fmla="*/ 2449 h 2453"/>
                <a:gd name="T72" fmla="*/ 3808 w 3873"/>
                <a:gd name="T73" fmla="*/ 2453 h 2453"/>
                <a:gd name="T74" fmla="*/ 65 w 3873"/>
                <a:gd name="T75" fmla="*/ 2453 h 2453"/>
                <a:gd name="T76" fmla="*/ 45 w 3873"/>
                <a:gd name="T77" fmla="*/ 2449 h 2453"/>
                <a:gd name="T78" fmla="*/ 27 w 3873"/>
                <a:gd name="T79" fmla="*/ 2441 h 2453"/>
                <a:gd name="T80" fmla="*/ 13 w 3873"/>
                <a:gd name="T81" fmla="*/ 2427 h 2453"/>
                <a:gd name="T82" fmla="*/ 4 w 3873"/>
                <a:gd name="T83" fmla="*/ 2410 h 2453"/>
                <a:gd name="T84" fmla="*/ 0 w 3873"/>
                <a:gd name="T85" fmla="*/ 2388 h 2453"/>
                <a:gd name="T86" fmla="*/ 0 w 3873"/>
                <a:gd name="T87" fmla="*/ 258 h 2453"/>
                <a:gd name="T88" fmla="*/ 4 w 3873"/>
                <a:gd name="T89" fmla="*/ 217 h 2453"/>
                <a:gd name="T90" fmla="*/ 13 w 3873"/>
                <a:gd name="T91" fmla="*/ 177 h 2453"/>
                <a:gd name="T92" fmla="*/ 29 w 3873"/>
                <a:gd name="T93" fmla="*/ 140 h 2453"/>
                <a:gd name="T94" fmla="*/ 50 w 3873"/>
                <a:gd name="T95" fmla="*/ 106 h 2453"/>
                <a:gd name="T96" fmla="*/ 76 w 3873"/>
                <a:gd name="T97" fmla="*/ 76 h 2453"/>
                <a:gd name="T98" fmla="*/ 106 w 3873"/>
                <a:gd name="T99" fmla="*/ 50 h 2453"/>
                <a:gd name="T100" fmla="*/ 140 w 3873"/>
                <a:gd name="T101" fmla="*/ 29 h 2453"/>
                <a:gd name="T102" fmla="*/ 177 w 3873"/>
                <a:gd name="T103" fmla="*/ 13 h 2453"/>
                <a:gd name="T104" fmla="*/ 216 w 3873"/>
                <a:gd name="T105" fmla="*/ 4 h 2453"/>
                <a:gd name="T106" fmla="*/ 258 w 3873"/>
                <a:gd name="T107" fmla="*/ 0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3" h="2453">
                  <a:moveTo>
                    <a:pt x="258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7" y="157"/>
                  </a:lnTo>
                  <a:lnTo>
                    <a:pt x="157" y="177"/>
                  </a:lnTo>
                  <a:lnTo>
                    <a:pt x="142" y="202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29" y="2324"/>
                  </a:lnTo>
                  <a:lnTo>
                    <a:pt x="3744" y="2324"/>
                  </a:lnTo>
                  <a:lnTo>
                    <a:pt x="3744" y="258"/>
                  </a:lnTo>
                  <a:lnTo>
                    <a:pt x="3740" y="229"/>
                  </a:lnTo>
                  <a:lnTo>
                    <a:pt x="3731" y="202"/>
                  </a:lnTo>
                  <a:lnTo>
                    <a:pt x="3716" y="177"/>
                  </a:lnTo>
                  <a:lnTo>
                    <a:pt x="3696" y="157"/>
                  </a:lnTo>
                  <a:lnTo>
                    <a:pt x="3671" y="142"/>
                  </a:lnTo>
                  <a:lnTo>
                    <a:pt x="3644" y="133"/>
                  </a:lnTo>
                  <a:lnTo>
                    <a:pt x="3615" y="129"/>
                  </a:lnTo>
                  <a:lnTo>
                    <a:pt x="258" y="129"/>
                  </a:lnTo>
                  <a:close/>
                  <a:moveTo>
                    <a:pt x="258" y="0"/>
                  </a:moveTo>
                  <a:lnTo>
                    <a:pt x="3615" y="0"/>
                  </a:lnTo>
                  <a:lnTo>
                    <a:pt x="3657" y="4"/>
                  </a:lnTo>
                  <a:lnTo>
                    <a:pt x="3696" y="13"/>
                  </a:lnTo>
                  <a:lnTo>
                    <a:pt x="3733" y="29"/>
                  </a:lnTo>
                  <a:lnTo>
                    <a:pt x="3767" y="50"/>
                  </a:lnTo>
                  <a:lnTo>
                    <a:pt x="3797" y="76"/>
                  </a:lnTo>
                  <a:lnTo>
                    <a:pt x="3823" y="106"/>
                  </a:lnTo>
                  <a:lnTo>
                    <a:pt x="3844" y="140"/>
                  </a:lnTo>
                  <a:lnTo>
                    <a:pt x="3860" y="177"/>
                  </a:lnTo>
                  <a:lnTo>
                    <a:pt x="3869" y="217"/>
                  </a:lnTo>
                  <a:lnTo>
                    <a:pt x="3873" y="258"/>
                  </a:lnTo>
                  <a:lnTo>
                    <a:pt x="3873" y="2388"/>
                  </a:lnTo>
                  <a:lnTo>
                    <a:pt x="3869" y="2410"/>
                  </a:lnTo>
                  <a:lnTo>
                    <a:pt x="3860" y="2427"/>
                  </a:lnTo>
                  <a:lnTo>
                    <a:pt x="3846" y="2441"/>
                  </a:lnTo>
                  <a:lnTo>
                    <a:pt x="3828" y="2449"/>
                  </a:lnTo>
                  <a:lnTo>
                    <a:pt x="3808" y="2453"/>
                  </a:lnTo>
                  <a:lnTo>
                    <a:pt x="65" y="2453"/>
                  </a:lnTo>
                  <a:lnTo>
                    <a:pt x="45" y="2449"/>
                  </a:lnTo>
                  <a:lnTo>
                    <a:pt x="27" y="2441"/>
                  </a:lnTo>
                  <a:lnTo>
                    <a:pt x="13" y="2427"/>
                  </a:lnTo>
                  <a:lnTo>
                    <a:pt x="4" y="2410"/>
                  </a:lnTo>
                  <a:lnTo>
                    <a:pt x="0" y="2388"/>
                  </a:lnTo>
                  <a:lnTo>
                    <a:pt x="0" y="258"/>
                  </a:lnTo>
                  <a:lnTo>
                    <a:pt x="4" y="217"/>
                  </a:lnTo>
                  <a:lnTo>
                    <a:pt x="13" y="177"/>
                  </a:lnTo>
                  <a:lnTo>
                    <a:pt x="29" y="140"/>
                  </a:lnTo>
                  <a:lnTo>
                    <a:pt x="50" y="106"/>
                  </a:lnTo>
                  <a:lnTo>
                    <a:pt x="76" y="76"/>
                  </a:lnTo>
                  <a:lnTo>
                    <a:pt x="106" y="50"/>
                  </a:lnTo>
                  <a:lnTo>
                    <a:pt x="140" y="29"/>
                  </a:lnTo>
                  <a:lnTo>
                    <a:pt x="177" y="13"/>
                  </a:lnTo>
                  <a:lnTo>
                    <a:pt x="216" y="4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id="{F40BD292-7729-8B49-9E2A-29585F32E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4" y="1759"/>
              <a:ext cx="1291" cy="215"/>
            </a:xfrm>
            <a:custGeom>
              <a:avLst/>
              <a:gdLst>
                <a:gd name="T0" fmla="*/ 129 w 3873"/>
                <a:gd name="T1" fmla="*/ 129 h 645"/>
                <a:gd name="T2" fmla="*/ 129 w 3873"/>
                <a:gd name="T3" fmla="*/ 387 h 645"/>
                <a:gd name="T4" fmla="*/ 133 w 3873"/>
                <a:gd name="T5" fmla="*/ 417 h 645"/>
                <a:gd name="T6" fmla="*/ 142 w 3873"/>
                <a:gd name="T7" fmla="*/ 445 h 645"/>
                <a:gd name="T8" fmla="*/ 157 w 3873"/>
                <a:gd name="T9" fmla="*/ 468 h 645"/>
                <a:gd name="T10" fmla="*/ 177 w 3873"/>
                <a:gd name="T11" fmla="*/ 488 h 645"/>
                <a:gd name="T12" fmla="*/ 202 w 3873"/>
                <a:gd name="T13" fmla="*/ 503 h 645"/>
                <a:gd name="T14" fmla="*/ 229 w 3873"/>
                <a:gd name="T15" fmla="*/ 513 h 645"/>
                <a:gd name="T16" fmla="*/ 258 w 3873"/>
                <a:gd name="T17" fmla="*/ 516 h 645"/>
                <a:gd name="T18" fmla="*/ 3615 w 3873"/>
                <a:gd name="T19" fmla="*/ 516 h 645"/>
                <a:gd name="T20" fmla="*/ 3644 w 3873"/>
                <a:gd name="T21" fmla="*/ 513 h 645"/>
                <a:gd name="T22" fmla="*/ 3671 w 3873"/>
                <a:gd name="T23" fmla="*/ 503 h 645"/>
                <a:gd name="T24" fmla="*/ 3696 w 3873"/>
                <a:gd name="T25" fmla="*/ 488 h 645"/>
                <a:gd name="T26" fmla="*/ 3716 w 3873"/>
                <a:gd name="T27" fmla="*/ 468 h 645"/>
                <a:gd name="T28" fmla="*/ 3731 w 3873"/>
                <a:gd name="T29" fmla="*/ 445 h 645"/>
                <a:gd name="T30" fmla="*/ 3740 w 3873"/>
                <a:gd name="T31" fmla="*/ 417 h 645"/>
                <a:gd name="T32" fmla="*/ 3744 w 3873"/>
                <a:gd name="T33" fmla="*/ 387 h 645"/>
                <a:gd name="T34" fmla="*/ 3744 w 3873"/>
                <a:gd name="T35" fmla="*/ 129 h 645"/>
                <a:gd name="T36" fmla="*/ 129 w 3873"/>
                <a:gd name="T37" fmla="*/ 129 h 645"/>
                <a:gd name="T38" fmla="*/ 65 w 3873"/>
                <a:gd name="T39" fmla="*/ 0 h 645"/>
                <a:gd name="T40" fmla="*/ 3808 w 3873"/>
                <a:gd name="T41" fmla="*/ 0 h 645"/>
                <a:gd name="T42" fmla="*/ 3828 w 3873"/>
                <a:gd name="T43" fmla="*/ 3 h 645"/>
                <a:gd name="T44" fmla="*/ 3846 w 3873"/>
                <a:gd name="T45" fmla="*/ 13 h 645"/>
                <a:gd name="T46" fmla="*/ 3860 w 3873"/>
                <a:gd name="T47" fmla="*/ 27 h 645"/>
                <a:gd name="T48" fmla="*/ 3869 w 3873"/>
                <a:gd name="T49" fmla="*/ 44 h 645"/>
                <a:gd name="T50" fmla="*/ 3873 w 3873"/>
                <a:gd name="T51" fmla="*/ 64 h 645"/>
                <a:gd name="T52" fmla="*/ 3873 w 3873"/>
                <a:gd name="T53" fmla="*/ 387 h 645"/>
                <a:gd name="T54" fmla="*/ 3869 w 3873"/>
                <a:gd name="T55" fmla="*/ 429 h 645"/>
                <a:gd name="T56" fmla="*/ 3860 w 3873"/>
                <a:gd name="T57" fmla="*/ 469 h 645"/>
                <a:gd name="T58" fmla="*/ 3844 w 3873"/>
                <a:gd name="T59" fmla="*/ 506 h 645"/>
                <a:gd name="T60" fmla="*/ 3823 w 3873"/>
                <a:gd name="T61" fmla="*/ 540 h 645"/>
                <a:gd name="T62" fmla="*/ 3797 w 3873"/>
                <a:gd name="T63" fmla="*/ 570 h 645"/>
                <a:gd name="T64" fmla="*/ 3767 w 3873"/>
                <a:gd name="T65" fmla="*/ 596 h 645"/>
                <a:gd name="T66" fmla="*/ 3733 w 3873"/>
                <a:gd name="T67" fmla="*/ 617 h 645"/>
                <a:gd name="T68" fmla="*/ 3696 w 3873"/>
                <a:gd name="T69" fmla="*/ 632 h 645"/>
                <a:gd name="T70" fmla="*/ 3657 w 3873"/>
                <a:gd name="T71" fmla="*/ 642 h 645"/>
                <a:gd name="T72" fmla="*/ 3615 w 3873"/>
                <a:gd name="T73" fmla="*/ 645 h 645"/>
                <a:gd name="T74" fmla="*/ 258 w 3873"/>
                <a:gd name="T75" fmla="*/ 645 h 645"/>
                <a:gd name="T76" fmla="*/ 216 w 3873"/>
                <a:gd name="T77" fmla="*/ 642 h 645"/>
                <a:gd name="T78" fmla="*/ 177 w 3873"/>
                <a:gd name="T79" fmla="*/ 632 h 645"/>
                <a:gd name="T80" fmla="*/ 140 w 3873"/>
                <a:gd name="T81" fmla="*/ 617 h 645"/>
                <a:gd name="T82" fmla="*/ 106 w 3873"/>
                <a:gd name="T83" fmla="*/ 596 h 645"/>
                <a:gd name="T84" fmla="*/ 76 w 3873"/>
                <a:gd name="T85" fmla="*/ 570 h 645"/>
                <a:gd name="T86" fmla="*/ 50 w 3873"/>
                <a:gd name="T87" fmla="*/ 540 h 645"/>
                <a:gd name="T88" fmla="*/ 29 w 3873"/>
                <a:gd name="T89" fmla="*/ 506 h 645"/>
                <a:gd name="T90" fmla="*/ 13 w 3873"/>
                <a:gd name="T91" fmla="*/ 469 h 645"/>
                <a:gd name="T92" fmla="*/ 4 w 3873"/>
                <a:gd name="T93" fmla="*/ 429 h 645"/>
                <a:gd name="T94" fmla="*/ 0 w 3873"/>
                <a:gd name="T95" fmla="*/ 387 h 645"/>
                <a:gd name="T96" fmla="*/ 0 w 3873"/>
                <a:gd name="T97" fmla="*/ 64 h 645"/>
                <a:gd name="T98" fmla="*/ 4 w 3873"/>
                <a:gd name="T99" fmla="*/ 44 h 645"/>
                <a:gd name="T100" fmla="*/ 13 w 3873"/>
                <a:gd name="T101" fmla="*/ 27 h 645"/>
                <a:gd name="T102" fmla="*/ 27 w 3873"/>
                <a:gd name="T103" fmla="*/ 13 h 645"/>
                <a:gd name="T104" fmla="*/ 45 w 3873"/>
                <a:gd name="T105" fmla="*/ 3 h 645"/>
                <a:gd name="T106" fmla="*/ 65 w 3873"/>
                <a:gd name="T107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3" h="645">
                  <a:moveTo>
                    <a:pt x="129" y="129"/>
                  </a:moveTo>
                  <a:lnTo>
                    <a:pt x="129" y="387"/>
                  </a:lnTo>
                  <a:lnTo>
                    <a:pt x="133" y="417"/>
                  </a:lnTo>
                  <a:lnTo>
                    <a:pt x="142" y="445"/>
                  </a:lnTo>
                  <a:lnTo>
                    <a:pt x="157" y="468"/>
                  </a:lnTo>
                  <a:lnTo>
                    <a:pt x="177" y="488"/>
                  </a:lnTo>
                  <a:lnTo>
                    <a:pt x="202" y="503"/>
                  </a:lnTo>
                  <a:lnTo>
                    <a:pt x="229" y="513"/>
                  </a:lnTo>
                  <a:lnTo>
                    <a:pt x="258" y="516"/>
                  </a:lnTo>
                  <a:lnTo>
                    <a:pt x="3615" y="516"/>
                  </a:lnTo>
                  <a:lnTo>
                    <a:pt x="3644" y="513"/>
                  </a:lnTo>
                  <a:lnTo>
                    <a:pt x="3671" y="503"/>
                  </a:lnTo>
                  <a:lnTo>
                    <a:pt x="3696" y="488"/>
                  </a:lnTo>
                  <a:lnTo>
                    <a:pt x="3716" y="468"/>
                  </a:lnTo>
                  <a:lnTo>
                    <a:pt x="3731" y="445"/>
                  </a:lnTo>
                  <a:lnTo>
                    <a:pt x="3740" y="417"/>
                  </a:lnTo>
                  <a:lnTo>
                    <a:pt x="3744" y="387"/>
                  </a:lnTo>
                  <a:lnTo>
                    <a:pt x="3744" y="129"/>
                  </a:lnTo>
                  <a:lnTo>
                    <a:pt x="129" y="129"/>
                  </a:lnTo>
                  <a:close/>
                  <a:moveTo>
                    <a:pt x="65" y="0"/>
                  </a:moveTo>
                  <a:lnTo>
                    <a:pt x="3808" y="0"/>
                  </a:lnTo>
                  <a:lnTo>
                    <a:pt x="3828" y="3"/>
                  </a:lnTo>
                  <a:lnTo>
                    <a:pt x="3846" y="13"/>
                  </a:lnTo>
                  <a:lnTo>
                    <a:pt x="3860" y="27"/>
                  </a:lnTo>
                  <a:lnTo>
                    <a:pt x="3869" y="44"/>
                  </a:lnTo>
                  <a:lnTo>
                    <a:pt x="3873" y="64"/>
                  </a:lnTo>
                  <a:lnTo>
                    <a:pt x="3873" y="387"/>
                  </a:lnTo>
                  <a:lnTo>
                    <a:pt x="3869" y="429"/>
                  </a:lnTo>
                  <a:lnTo>
                    <a:pt x="3860" y="469"/>
                  </a:lnTo>
                  <a:lnTo>
                    <a:pt x="3844" y="506"/>
                  </a:lnTo>
                  <a:lnTo>
                    <a:pt x="3823" y="540"/>
                  </a:lnTo>
                  <a:lnTo>
                    <a:pt x="3797" y="570"/>
                  </a:lnTo>
                  <a:lnTo>
                    <a:pt x="3767" y="596"/>
                  </a:lnTo>
                  <a:lnTo>
                    <a:pt x="3733" y="617"/>
                  </a:lnTo>
                  <a:lnTo>
                    <a:pt x="3696" y="632"/>
                  </a:lnTo>
                  <a:lnTo>
                    <a:pt x="3657" y="642"/>
                  </a:lnTo>
                  <a:lnTo>
                    <a:pt x="3615" y="645"/>
                  </a:lnTo>
                  <a:lnTo>
                    <a:pt x="258" y="645"/>
                  </a:lnTo>
                  <a:lnTo>
                    <a:pt x="216" y="642"/>
                  </a:lnTo>
                  <a:lnTo>
                    <a:pt x="177" y="632"/>
                  </a:lnTo>
                  <a:lnTo>
                    <a:pt x="140" y="617"/>
                  </a:lnTo>
                  <a:lnTo>
                    <a:pt x="106" y="596"/>
                  </a:lnTo>
                  <a:lnTo>
                    <a:pt x="76" y="570"/>
                  </a:lnTo>
                  <a:lnTo>
                    <a:pt x="50" y="540"/>
                  </a:lnTo>
                  <a:lnTo>
                    <a:pt x="29" y="506"/>
                  </a:lnTo>
                  <a:lnTo>
                    <a:pt x="13" y="469"/>
                  </a:lnTo>
                  <a:lnTo>
                    <a:pt x="4" y="429"/>
                  </a:lnTo>
                  <a:lnTo>
                    <a:pt x="0" y="387"/>
                  </a:lnTo>
                  <a:lnTo>
                    <a:pt x="0" y="64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74B13072-FB60-F846-9ACA-1B7D62AE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1845"/>
              <a:ext cx="173" cy="43"/>
            </a:xfrm>
            <a:custGeom>
              <a:avLst/>
              <a:gdLst>
                <a:gd name="T0" fmla="*/ 65 w 517"/>
                <a:gd name="T1" fmla="*/ 0 h 129"/>
                <a:gd name="T2" fmla="*/ 452 w 517"/>
                <a:gd name="T3" fmla="*/ 0 h 129"/>
                <a:gd name="T4" fmla="*/ 472 w 517"/>
                <a:gd name="T5" fmla="*/ 4 h 129"/>
                <a:gd name="T6" fmla="*/ 490 w 517"/>
                <a:gd name="T7" fmla="*/ 13 h 129"/>
                <a:gd name="T8" fmla="*/ 504 w 517"/>
                <a:gd name="T9" fmla="*/ 27 h 129"/>
                <a:gd name="T10" fmla="*/ 513 w 517"/>
                <a:gd name="T11" fmla="*/ 45 h 129"/>
                <a:gd name="T12" fmla="*/ 517 w 517"/>
                <a:gd name="T13" fmla="*/ 65 h 129"/>
                <a:gd name="T14" fmla="*/ 513 w 517"/>
                <a:gd name="T15" fmla="*/ 86 h 129"/>
                <a:gd name="T16" fmla="*/ 504 w 517"/>
                <a:gd name="T17" fmla="*/ 103 h 129"/>
                <a:gd name="T18" fmla="*/ 490 w 517"/>
                <a:gd name="T19" fmla="*/ 117 h 129"/>
                <a:gd name="T20" fmla="*/ 472 w 517"/>
                <a:gd name="T21" fmla="*/ 126 h 129"/>
                <a:gd name="T22" fmla="*/ 452 w 517"/>
                <a:gd name="T23" fmla="*/ 129 h 129"/>
                <a:gd name="T24" fmla="*/ 65 w 517"/>
                <a:gd name="T25" fmla="*/ 129 h 129"/>
                <a:gd name="T26" fmla="*/ 45 w 517"/>
                <a:gd name="T27" fmla="*/ 126 h 129"/>
                <a:gd name="T28" fmla="*/ 27 w 517"/>
                <a:gd name="T29" fmla="*/ 117 h 129"/>
                <a:gd name="T30" fmla="*/ 13 w 517"/>
                <a:gd name="T31" fmla="*/ 103 h 129"/>
                <a:gd name="T32" fmla="*/ 4 w 517"/>
                <a:gd name="T33" fmla="*/ 86 h 129"/>
                <a:gd name="T34" fmla="*/ 0 w 517"/>
                <a:gd name="T35" fmla="*/ 65 h 129"/>
                <a:gd name="T36" fmla="*/ 4 w 517"/>
                <a:gd name="T37" fmla="*/ 45 h 129"/>
                <a:gd name="T38" fmla="*/ 13 w 517"/>
                <a:gd name="T39" fmla="*/ 27 h 129"/>
                <a:gd name="T40" fmla="*/ 27 w 517"/>
                <a:gd name="T41" fmla="*/ 13 h 129"/>
                <a:gd name="T42" fmla="*/ 45 w 517"/>
                <a:gd name="T43" fmla="*/ 4 h 129"/>
                <a:gd name="T44" fmla="*/ 65 w 517"/>
                <a:gd name="T4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" h="129">
                  <a:moveTo>
                    <a:pt x="65" y="0"/>
                  </a:moveTo>
                  <a:lnTo>
                    <a:pt x="452" y="0"/>
                  </a:lnTo>
                  <a:lnTo>
                    <a:pt x="472" y="4"/>
                  </a:lnTo>
                  <a:lnTo>
                    <a:pt x="490" y="13"/>
                  </a:lnTo>
                  <a:lnTo>
                    <a:pt x="504" y="27"/>
                  </a:lnTo>
                  <a:lnTo>
                    <a:pt x="513" y="45"/>
                  </a:lnTo>
                  <a:lnTo>
                    <a:pt x="517" y="65"/>
                  </a:lnTo>
                  <a:lnTo>
                    <a:pt x="513" y="86"/>
                  </a:lnTo>
                  <a:lnTo>
                    <a:pt x="504" y="103"/>
                  </a:lnTo>
                  <a:lnTo>
                    <a:pt x="490" y="117"/>
                  </a:lnTo>
                  <a:lnTo>
                    <a:pt x="472" y="126"/>
                  </a:lnTo>
                  <a:lnTo>
                    <a:pt x="452" y="129"/>
                  </a:lnTo>
                  <a:lnTo>
                    <a:pt x="65" y="129"/>
                  </a:lnTo>
                  <a:lnTo>
                    <a:pt x="45" y="126"/>
                  </a:lnTo>
                  <a:lnTo>
                    <a:pt x="27" y="117"/>
                  </a:lnTo>
                  <a:lnTo>
                    <a:pt x="13" y="103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8140BDEB-98EE-074B-B3B2-C86D4FC1A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" y="1070"/>
              <a:ext cx="1119" cy="732"/>
            </a:xfrm>
            <a:custGeom>
              <a:avLst/>
              <a:gdLst>
                <a:gd name="T0" fmla="*/ 129 w 3357"/>
                <a:gd name="T1" fmla="*/ 129 h 2195"/>
                <a:gd name="T2" fmla="*/ 129 w 3357"/>
                <a:gd name="T3" fmla="*/ 2066 h 2195"/>
                <a:gd name="T4" fmla="*/ 3228 w 3357"/>
                <a:gd name="T5" fmla="*/ 2066 h 2195"/>
                <a:gd name="T6" fmla="*/ 3228 w 3357"/>
                <a:gd name="T7" fmla="*/ 129 h 2195"/>
                <a:gd name="T8" fmla="*/ 129 w 3357"/>
                <a:gd name="T9" fmla="*/ 129 h 2195"/>
                <a:gd name="T10" fmla="*/ 65 w 3357"/>
                <a:gd name="T11" fmla="*/ 0 h 2195"/>
                <a:gd name="T12" fmla="*/ 3292 w 3357"/>
                <a:gd name="T13" fmla="*/ 0 h 2195"/>
                <a:gd name="T14" fmla="*/ 3312 w 3357"/>
                <a:gd name="T15" fmla="*/ 4 h 2195"/>
                <a:gd name="T16" fmla="*/ 3330 w 3357"/>
                <a:gd name="T17" fmla="*/ 13 h 2195"/>
                <a:gd name="T18" fmla="*/ 3344 w 3357"/>
                <a:gd name="T19" fmla="*/ 27 h 2195"/>
                <a:gd name="T20" fmla="*/ 3353 w 3357"/>
                <a:gd name="T21" fmla="*/ 45 h 2195"/>
                <a:gd name="T22" fmla="*/ 3357 w 3357"/>
                <a:gd name="T23" fmla="*/ 65 h 2195"/>
                <a:gd name="T24" fmla="*/ 3357 w 3357"/>
                <a:gd name="T25" fmla="*/ 2130 h 2195"/>
                <a:gd name="T26" fmla="*/ 3353 w 3357"/>
                <a:gd name="T27" fmla="*/ 2152 h 2195"/>
                <a:gd name="T28" fmla="*/ 3344 w 3357"/>
                <a:gd name="T29" fmla="*/ 2169 h 2195"/>
                <a:gd name="T30" fmla="*/ 3330 w 3357"/>
                <a:gd name="T31" fmla="*/ 2183 h 2195"/>
                <a:gd name="T32" fmla="*/ 3312 w 3357"/>
                <a:gd name="T33" fmla="*/ 2191 h 2195"/>
                <a:gd name="T34" fmla="*/ 3292 w 3357"/>
                <a:gd name="T35" fmla="*/ 2195 h 2195"/>
                <a:gd name="T36" fmla="*/ 65 w 3357"/>
                <a:gd name="T37" fmla="*/ 2195 h 2195"/>
                <a:gd name="T38" fmla="*/ 45 w 3357"/>
                <a:gd name="T39" fmla="*/ 2191 h 2195"/>
                <a:gd name="T40" fmla="*/ 27 w 3357"/>
                <a:gd name="T41" fmla="*/ 2183 h 2195"/>
                <a:gd name="T42" fmla="*/ 13 w 3357"/>
                <a:gd name="T43" fmla="*/ 2169 h 2195"/>
                <a:gd name="T44" fmla="*/ 4 w 3357"/>
                <a:gd name="T45" fmla="*/ 2152 h 2195"/>
                <a:gd name="T46" fmla="*/ 0 w 3357"/>
                <a:gd name="T47" fmla="*/ 2130 h 2195"/>
                <a:gd name="T48" fmla="*/ 0 w 3357"/>
                <a:gd name="T49" fmla="*/ 65 h 2195"/>
                <a:gd name="T50" fmla="*/ 4 w 3357"/>
                <a:gd name="T51" fmla="*/ 45 h 2195"/>
                <a:gd name="T52" fmla="*/ 13 w 3357"/>
                <a:gd name="T53" fmla="*/ 27 h 2195"/>
                <a:gd name="T54" fmla="*/ 27 w 3357"/>
                <a:gd name="T55" fmla="*/ 13 h 2195"/>
                <a:gd name="T56" fmla="*/ 45 w 3357"/>
                <a:gd name="T57" fmla="*/ 4 h 2195"/>
                <a:gd name="T58" fmla="*/ 65 w 3357"/>
                <a:gd name="T5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57" h="2195">
                  <a:moveTo>
                    <a:pt x="129" y="129"/>
                  </a:moveTo>
                  <a:lnTo>
                    <a:pt x="129" y="2066"/>
                  </a:lnTo>
                  <a:lnTo>
                    <a:pt x="3228" y="2066"/>
                  </a:lnTo>
                  <a:lnTo>
                    <a:pt x="3228" y="129"/>
                  </a:lnTo>
                  <a:lnTo>
                    <a:pt x="129" y="129"/>
                  </a:lnTo>
                  <a:close/>
                  <a:moveTo>
                    <a:pt x="65" y="0"/>
                  </a:moveTo>
                  <a:lnTo>
                    <a:pt x="3292" y="0"/>
                  </a:lnTo>
                  <a:lnTo>
                    <a:pt x="3312" y="4"/>
                  </a:lnTo>
                  <a:lnTo>
                    <a:pt x="3330" y="13"/>
                  </a:lnTo>
                  <a:lnTo>
                    <a:pt x="3344" y="27"/>
                  </a:lnTo>
                  <a:lnTo>
                    <a:pt x="3353" y="45"/>
                  </a:lnTo>
                  <a:lnTo>
                    <a:pt x="3357" y="65"/>
                  </a:lnTo>
                  <a:lnTo>
                    <a:pt x="3357" y="2130"/>
                  </a:lnTo>
                  <a:lnTo>
                    <a:pt x="3353" y="2152"/>
                  </a:lnTo>
                  <a:lnTo>
                    <a:pt x="3344" y="2169"/>
                  </a:lnTo>
                  <a:lnTo>
                    <a:pt x="3330" y="2183"/>
                  </a:lnTo>
                  <a:lnTo>
                    <a:pt x="3312" y="2191"/>
                  </a:lnTo>
                  <a:lnTo>
                    <a:pt x="3292" y="2195"/>
                  </a:lnTo>
                  <a:lnTo>
                    <a:pt x="65" y="2195"/>
                  </a:lnTo>
                  <a:lnTo>
                    <a:pt x="45" y="2191"/>
                  </a:lnTo>
                  <a:lnTo>
                    <a:pt x="27" y="2183"/>
                  </a:lnTo>
                  <a:lnTo>
                    <a:pt x="13" y="2169"/>
                  </a:lnTo>
                  <a:lnTo>
                    <a:pt x="4" y="2152"/>
                  </a:lnTo>
                  <a:lnTo>
                    <a:pt x="0" y="2130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3A9608CD-0D52-0F4C-9B7C-44D791CF5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5" y="2103"/>
              <a:ext cx="689" cy="129"/>
            </a:xfrm>
            <a:custGeom>
              <a:avLst/>
              <a:gdLst>
                <a:gd name="T0" fmla="*/ 193 w 2065"/>
                <a:gd name="T1" fmla="*/ 129 h 387"/>
                <a:gd name="T2" fmla="*/ 173 w 2065"/>
                <a:gd name="T3" fmla="*/ 132 h 387"/>
                <a:gd name="T4" fmla="*/ 156 w 2065"/>
                <a:gd name="T5" fmla="*/ 142 h 387"/>
                <a:gd name="T6" fmla="*/ 142 w 2065"/>
                <a:gd name="T7" fmla="*/ 156 h 387"/>
                <a:gd name="T8" fmla="*/ 132 w 2065"/>
                <a:gd name="T9" fmla="*/ 173 h 387"/>
                <a:gd name="T10" fmla="*/ 129 w 2065"/>
                <a:gd name="T11" fmla="*/ 193 h 387"/>
                <a:gd name="T12" fmla="*/ 132 w 2065"/>
                <a:gd name="T13" fmla="*/ 214 h 387"/>
                <a:gd name="T14" fmla="*/ 142 w 2065"/>
                <a:gd name="T15" fmla="*/ 232 h 387"/>
                <a:gd name="T16" fmla="*/ 156 w 2065"/>
                <a:gd name="T17" fmla="*/ 246 h 387"/>
                <a:gd name="T18" fmla="*/ 173 w 2065"/>
                <a:gd name="T19" fmla="*/ 254 h 387"/>
                <a:gd name="T20" fmla="*/ 193 w 2065"/>
                <a:gd name="T21" fmla="*/ 258 h 387"/>
                <a:gd name="T22" fmla="*/ 1872 w 2065"/>
                <a:gd name="T23" fmla="*/ 258 h 387"/>
                <a:gd name="T24" fmla="*/ 1892 w 2065"/>
                <a:gd name="T25" fmla="*/ 254 h 387"/>
                <a:gd name="T26" fmla="*/ 1909 w 2065"/>
                <a:gd name="T27" fmla="*/ 246 h 387"/>
                <a:gd name="T28" fmla="*/ 1923 w 2065"/>
                <a:gd name="T29" fmla="*/ 232 h 387"/>
                <a:gd name="T30" fmla="*/ 1933 w 2065"/>
                <a:gd name="T31" fmla="*/ 214 h 387"/>
                <a:gd name="T32" fmla="*/ 1936 w 2065"/>
                <a:gd name="T33" fmla="*/ 193 h 387"/>
                <a:gd name="T34" fmla="*/ 1933 w 2065"/>
                <a:gd name="T35" fmla="*/ 173 h 387"/>
                <a:gd name="T36" fmla="*/ 1923 w 2065"/>
                <a:gd name="T37" fmla="*/ 156 h 387"/>
                <a:gd name="T38" fmla="*/ 1909 w 2065"/>
                <a:gd name="T39" fmla="*/ 142 h 387"/>
                <a:gd name="T40" fmla="*/ 1892 w 2065"/>
                <a:gd name="T41" fmla="*/ 132 h 387"/>
                <a:gd name="T42" fmla="*/ 1872 w 2065"/>
                <a:gd name="T43" fmla="*/ 129 h 387"/>
                <a:gd name="T44" fmla="*/ 193 w 2065"/>
                <a:gd name="T45" fmla="*/ 129 h 387"/>
                <a:gd name="T46" fmla="*/ 193 w 2065"/>
                <a:gd name="T47" fmla="*/ 0 h 387"/>
                <a:gd name="T48" fmla="*/ 1872 w 2065"/>
                <a:gd name="T49" fmla="*/ 0 h 387"/>
                <a:gd name="T50" fmla="*/ 1907 w 2065"/>
                <a:gd name="T51" fmla="*/ 3 h 387"/>
                <a:gd name="T52" fmla="*/ 1940 w 2065"/>
                <a:gd name="T53" fmla="*/ 13 h 387"/>
                <a:gd name="T54" fmla="*/ 1969 w 2065"/>
                <a:gd name="T55" fmla="*/ 27 h 387"/>
                <a:gd name="T56" fmla="*/ 1996 w 2065"/>
                <a:gd name="T57" fmla="*/ 45 h 387"/>
                <a:gd name="T58" fmla="*/ 2020 w 2065"/>
                <a:gd name="T59" fmla="*/ 69 h 387"/>
                <a:gd name="T60" fmla="*/ 2038 w 2065"/>
                <a:gd name="T61" fmla="*/ 96 h 387"/>
                <a:gd name="T62" fmla="*/ 2054 w 2065"/>
                <a:gd name="T63" fmla="*/ 126 h 387"/>
                <a:gd name="T64" fmla="*/ 2062 w 2065"/>
                <a:gd name="T65" fmla="*/ 159 h 387"/>
                <a:gd name="T66" fmla="*/ 2065 w 2065"/>
                <a:gd name="T67" fmla="*/ 193 h 387"/>
                <a:gd name="T68" fmla="*/ 2062 w 2065"/>
                <a:gd name="T69" fmla="*/ 229 h 387"/>
                <a:gd name="T70" fmla="*/ 2054 w 2065"/>
                <a:gd name="T71" fmla="*/ 261 h 387"/>
                <a:gd name="T72" fmla="*/ 2038 w 2065"/>
                <a:gd name="T73" fmla="*/ 291 h 387"/>
                <a:gd name="T74" fmla="*/ 2020 w 2065"/>
                <a:gd name="T75" fmla="*/ 318 h 387"/>
                <a:gd name="T76" fmla="*/ 1996 w 2065"/>
                <a:gd name="T77" fmla="*/ 341 h 387"/>
                <a:gd name="T78" fmla="*/ 1969 w 2065"/>
                <a:gd name="T79" fmla="*/ 361 h 387"/>
                <a:gd name="T80" fmla="*/ 1940 w 2065"/>
                <a:gd name="T81" fmla="*/ 375 h 387"/>
                <a:gd name="T82" fmla="*/ 1907 w 2065"/>
                <a:gd name="T83" fmla="*/ 385 h 387"/>
                <a:gd name="T84" fmla="*/ 1872 w 2065"/>
                <a:gd name="T85" fmla="*/ 387 h 387"/>
                <a:gd name="T86" fmla="*/ 193 w 2065"/>
                <a:gd name="T87" fmla="*/ 387 h 387"/>
                <a:gd name="T88" fmla="*/ 158 w 2065"/>
                <a:gd name="T89" fmla="*/ 385 h 387"/>
                <a:gd name="T90" fmla="*/ 125 w 2065"/>
                <a:gd name="T91" fmla="*/ 375 h 387"/>
                <a:gd name="T92" fmla="*/ 96 w 2065"/>
                <a:gd name="T93" fmla="*/ 361 h 387"/>
                <a:gd name="T94" fmla="*/ 69 w 2065"/>
                <a:gd name="T95" fmla="*/ 341 h 387"/>
                <a:gd name="T96" fmla="*/ 45 w 2065"/>
                <a:gd name="T97" fmla="*/ 318 h 387"/>
                <a:gd name="T98" fmla="*/ 27 w 2065"/>
                <a:gd name="T99" fmla="*/ 291 h 387"/>
                <a:gd name="T100" fmla="*/ 11 w 2065"/>
                <a:gd name="T101" fmla="*/ 261 h 387"/>
                <a:gd name="T102" fmla="*/ 3 w 2065"/>
                <a:gd name="T103" fmla="*/ 229 h 387"/>
                <a:gd name="T104" fmla="*/ 0 w 2065"/>
                <a:gd name="T105" fmla="*/ 193 h 387"/>
                <a:gd name="T106" fmla="*/ 3 w 2065"/>
                <a:gd name="T107" fmla="*/ 159 h 387"/>
                <a:gd name="T108" fmla="*/ 11 w 2065"/>
                <a:gd name="T109" fmla="*/ 126 h 387"/>
                <a:gd name="T110" fmla="*/ 27 w 2065"/>
                <a:gd name="T111" fmla="*/ 96 h 387"/>
                <a:gd name="T112" fmla="*/ 45 w 2065"/>
                <a:gd name="T113" fmla="*/ 69 h 387"/>
                <a:gd name="T114" fmla="*/ 69 w 2065"/>
                <a:gd name="T115" fmla="*/ 45 h 387"/>
                <a:gd name="T116" fmla="*/ 96 w 2065"/>
                <a:gd name="T117" fmla="*/ 27 h 387"/>
                <a:gd name="T118" fmla="*/ 125 w 2065"/>
                <a:gd name="T119" fmla="*/ 13 h 387"/>
                <a:gd name="T120" fmla="*/ 158 w 2065"/>
                <a:gd name="T121" fmla="*/ 3 h 387"/>
                <a:gd name="T122" fmla="*/ 193 w 2065"/>
                <a:gd name="T1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65" h="387">
                  <a:moveTo>
                    <a:pt x="193" y="129"/>
                  </a:moveTo>
                  <a:lnTo>
                    <a:pt x="173" y="132"/>
                  </a:lnTo>
                  <a:lnTo>
                    <a:pt x="156" y="142"/>
                  </a:lnTo>
                  <a:lnTo>
                    <a:pt x="142" y="156"/>
                  </a:lnTo>
                  <a:lnTo>
                    <a:pt x="132" y="173"/>
                  </a:lnTo>
                  <a:lnTo>
                    <a:pt x="129" y="193"/>
                  </a:lnTo>
                  <a:lnTo>
                    <a:pt x="132" y="214"/>
                  </a:lnTo>
                  <a:lnTo>
                    <a:pt x="142" y="232"/>
                  </a:lnTo>
                  <a:lnTo>
                    <a:pt x="156" y="246"/>
                  </a:lnTo>
                  <a:lnTo>
                    <a:pt x="173" y="254"/>
                  </a:lnTo>
                  <a:lnTo>
                    <a:pt x="193" y="258"/>
                  </a:lnTo>
                  <a:lnTo>
                    <a:pt x="1872" y="258"/>
                  </a:lnTo>
                  <a:lnTo>
                    <a:pt x="1892" y="254"/>
                  </a:lnTo>
                  <a:lnTo>
                    <a:pt x="1909" y="246"/>
                  </a:lnTo>
                  <a:lnTo>
                    <a:pt x="1923" y="232"/>
                  </a:lnTo>
                  <a:lnTo>
                    <a:pt x="1933" y="214"/>
                  </a:lnTo>
                  <a:lnTo>
                    <a:pt x="1936" y="193"/>
                  </a:lnTo>
                  <a:lnTo>
                    <a:pt x="1933" y="173"/>
                  </a:lnTo>
                  <a:lnTo>
                    <a:pt x="1923" y="156"/>
                  </a:lnTo>
                  <a:lnTo>
                    <a:pt x="1909" y="142"/>
                  </a:lnTo>
                  <a:lnTo>
                    <a:pt x="1892" y="132"/>
                  </a:lnTo>
                  <a:lnTo>
                    <a:pt x="1872" y="129"/>
                  </a:lnTo>
                  <a:lnTo>
                    <a:pt x="193" y="129"/>
                  </a:lnTo>
                  <a:close/>
                  <a:moveTo>
                    <a:pt x="193" y="0"/>
                  </a:moveTo>
                  <a:lnTo>
                    <a:pt x="1872" y="0"/>
                  </a:lnTo>
                  <a:lnTo>
                    <a:pt x="1907" y="3"/>
                  </a:lnTo>
                  <a:lnTo>
                    <a:pt x="1940" y="13"/>
                  </a:lnTo>
                  <a:lnTo>
                    <a:pt x="1969" y="27"/>
                  </a:lnTo>
                  <a:lnTo>
                    <a:pt x="1996" y="45"/>
                  </a:lnTo>
                  <a:lnTo>
                    <a:pt x="2020" y="69"/>
                  </a:lnTo>
                  <a:lnTo>
                    <a:pt x="2038" y="96"/>
                  </a:lnTo>
                  <a:lnTo>
                    <a:pt x="2054" y="126"/>
                  </a:lnTo>
                  <a:lnTo>
                    <a:pt x="2062" y="159"/>
                  </a:lnTo>
                  <a:lnTo>
                    <a:pt x="2065" y="193"/>
                  </a:lnTo>
                  <a:lnTo>
                    <a:pt x="2062" y="229"/>
                  </a:lnTo>
                  <a:lnTo>
                    <a:pt x="2054" y="261"/>
                  </a:lnTo>
                  <a:lnTo>
                    <a:pt x="2038" y="291"/>
                  </a:lnTo>
                  <a:lnTo>
                    <a:pt x="2020" y="318"/>
                  </a:lnTo>
                  <a:lnTo>
                    <a:pt x="1996" y="341"/>
                  </a:lnTo>
                  <a:lnTo>
                    <a:pt x="1969" y="361"/>
                  </a:lnTo>
                  <a:lnTo>
                    <a:pt x="1940" y="375"/>
                  </a:lnTo>
                  <a:lnTo>
                    <a:pt x="1907" y="385"/>
                  </a:lnTo>
                  <a:lnTo>
                    <a:pt x="1872" y="387"/>
                  </a:lnTo>
                  <a:lnTo>
                    <a:pt x="193" y="387"/>
                  </a:lnTo>
                  <a:lnTo>
                    <a:pt x="158" y="385"/>
                  </a:lnTo>
                  <a:lnTo>
                    <a:pt x="125" y="375"/>
                  </a:lnTo>
                  <a:lnTo>
                    <a:pt x="96" y="361"/>
                  </a:lnTo>
                  <a:lnTo>
                    <a:pt x="69" y="341"/>
                  </a:lnTo>
                  <a:lnTo>
                    <a:pt x="45" y="318"/>
                  </a:lnTo>
                  <a:lnTo>
                    <a:pt x="27" y="291"/>
                  </a:lnTo>
                  <a:lnTo>
                    <a:pt x="11" y="261"/>
                  </a:lnTo>
                  <a:lnTo>
                    <a:pt x="3" y="229"/>
                  </a:lnTo>
                  <a:lnTo>
                    <a:pt x="0" y="193"/>
                  </a:lnTo>
                  <a:lnTo>
                    <a:pt x="3" y="159"/>
                  </a:lnTo>
                  <a:lnTo>
                    <a:pt x="11" y="126"/>
                  </a:lnTo>
                  <a:lnTo>
                    <a:pt x="27" y="96"/>
                  </a:lnTo>
                  <a:lnTo>
                    <a:pt x="45" y="69"/>
                  </a:lnTo>
                  <a:lnTo>
                    <a:pt x="69" y="45"/>
                  </a:lnTo>
                  <a:lnTo>
                    <a:pt x="96" y="27"/>
                  </a:lnTo>
                  <a:lnTo>
                    <a:pt x="125" y="13"/>
                  </a:lnTo>
                  <a:lnTo>
                    <a:pt x="158" y="3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51880811-847E-1F4C-A2F0-6F3DDABE6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1" y="1931"/>
              <a:ext cx="517" cy="215"/>
            </a:xfrm>
            <a:custGeom>
              <a:avLst/>
              <a:gdLst>
                <a:gd name="T0" fmla="*/ 508 w 1549"/>
                <a:gd name="T1" fmla="*/ 200 h 646"/>
                <a:gd name="T2" fmla="*/ 482 w 1549"/>
                <a:gd name="T3" fmla="*/ 325 h 646"/>
                <a:gd name="T4" fmla="*/ 439 w 1549"/>
                <a:gd name="T5" fmla="*/ 431 h 646"/>
                <a:gd name="T6" fmla="*/ 379 w 1549"/>
                <a:gd name="T7" fmla="*/ 517 h 646"/>
                <a:gd name="T8" fmla="*/ 1138 w 1549"/>
                <a:gd name="T9" fmla="*/ 477 h 646"/>
                <a:gd name="T10" fmla="*/ 1087 w 1549"/>
                <a:gd name="T11" fmla="*/ 381 h 646"/>
                <a:gd name="T12" fmla="*/ 1051 w 1549"/>
                <a:gd name="T13" fmla="*/ 264 h 646"/>
                <a:gd name="T14" fmla="*/ 1035 w 1549"/>
                <a:gd name="T15" fmla="*/ 129 h 646"/>
                <a:gd name="T16" fmla="*/ 452 w 1549"/>
                <a:gd name="T17" fmla="*/ 0 h 646"/>
                <a:gd name="T18" fmla="*/ 1117 w 1549"/>
                <a:gd name="T19" fmla="*/ 4 h 646"/>
                <a:gd name="T20" fmla="*/ 1149 w 1549"/>
                <a:gd name="T21" fmla="*/ 27 h 646"/>
                <a:gd name="T22" fmla="*/ 1162 w 1549"/>
                <a:gd name="T23" fmla="*/ 65 h 646"/>
                <a:gd name="T24" fmla="*/ 1170 w 1549"/>
                <a:gd name="T25" fmla="*/ 193 h 646"/>
                <a:gd name="T26" fmla="*/ 1192 w 1549"/>
                <a:gd name="T27" fmla="*/ 300 h 646"/>
                <a:gd name="T28" fmla="*/ 1231 w 1549"/>
                <a:gd name="T29" fmla="*/ 385 h 646"/>
                <a:gd name="T30" fmla="*/ 1285 w 1549"/>
                <a:gd name="T31" fmla="*/ 450 h 646"/>
                <a:gd name="T32" fmla="*/ 1353 w 1549"/>
                <a:gd name="T33" fmla="*/ 493 h 646"/>
                <a:gd name="T34" fmla="*/ 1436 w 1549"/>
                <a:gd name="T35" fmla="*/ 514 h 646"/>
                <a:gd name="T36" fmla="*/ 1505 w 1549"/>
                <a:gd name="T37" fmla="*/ 520 h 646"/>
                <a:gd name="T38" fmla="*/ 1536 w 1549"/>
                <a:gd name="T39" fmla="*/ 544 h 646"/>
                <a:gd name="T40" fmla="*/ 1549 w 1549"/>
                <a:gd name="T41" fmla="*/ 581 h 646"/>
                <a:gd name="T42" fmla="*/ 1536 w 1549"/>
                <a:gd name="T43" fmla="*/ 620 h 646"/>
                <a:gd name="T44" fmla="*/ 1505 w 1549"/>
                <a:gd name="T45" fmla="*/ 642 h 646"/>
                <a:gd name="T46" fmla="*/ 64 w 1549"/>
                <a:gd name="T47" fmla="*/ 646 h 646"/>
                <a:gd name="T48" fmla="*/ 27 w 1549"/>
                <a:gd name="T49" fmla="*/ 634 h 646"/>
                <a:gd name="T50" fmla="*/ 3 w 1549"/>
                <a:gd name="T51" fmla="*/ 602 h 646"/>
                <a:gd name="T52" fmla="*/ 3 w 1549"/>
                <a:gd name="T53" fmla="*/ 561 h 646"/>
                <a:gd name="T54" fmla="*/ 27 w 1549"/>
                <a:gd name="T55" fmla="*/ 530 h 646"/>
                <a:gd name="T56" fmla="*/ 64 w 1549"/>
                <a:gd name="T57" fmla="*/ 517 h 646"/>
                <a:gd name="T58" fmla="*/ 156 w 1549"/>
                <a:gd name="T59" fmla="*/ 506 h 646"/>
                <a:gd name="T60" fmla="*/ 232 w 1549"/>
                <a:gd name="T61" fmla="*/ 474 h 646"/>
                <a:gd name="T62" fmla="*/ 293 w 1549"/>
                <a:gd name="T63" fmla="*/ 420 h 646"/>
                <a:gd name="T64" fmla="*/ 339 w 1549"/>
                <a:gd name="T65" fmla="*/ 345 h 646"/>
                <a:gd name="T66" fmla="*/ 370 w 1549"/>
                <a:gd name="T67" fmla="*/ 249 h 646"/>
                <a:gd name="T68" fmla="*/ 385 w 1549"/>
                <a:gd name="T69" fmla="*/ 132 h 646"/>
                <a:gd name="T70" fmla="*/ 391 w 1549"/>
                <a:gd name="T71" fmla="*/ 45 h 646"/>
                <a:gd name="T72" fmla="*/ 414 w 1549"/>
                <a:gd name="T73" fmla="*/ 13 h 646"/>
                <a:gd name="T74" fmla="*/ 452 w 1549"/>
                <a:gd name="T7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9" h="646">
                  <a:moveTo>
                    <a:pt x="515" y="129"/>
                  </a:moveTo>
                  <a:lnTo>
                    <a:pt x="508" y="200"/>
                  </a:lnTo>
                  <a:lnTo>
                    <a:pt x="498" y="264"/>
                  </a:lnTo>
                  <a:lnTo>
                    <a:pt x="482" y="325"/>
                  </a:lnTo>
                  <a:lnTo>
                    <a:pt x="462" y="381"/>
                  </a:lnTo>
                  <a:lnTo>
                    <a:pt x="439" y="431"/>
                  </a:lnTo>
                  <a:lnTo>
                    <a:pt x="411" y="477"/>
                  </a:lnTo>
                  <a:lnTo>
                    <a:pt x="379" y="517"/>
                  </a:lnTo>
                  <a:lnTo>
                    <a:pt x="1170" y="517"/>
                  </a:lnTo>
                  <a:lnTo>
                    <a:pt x="1138" y="477"/>
                  </a:lnTo>
                  <a:lnTo>
                    <a:pt x="1110" y="431"/>
                  </a:lnTo>
                  <a:lnTo>
                    <a:pt x="1087" y="381"/>
                  </a:lnTo>
                  <a:lnTo>
                    <a:pt x="1067" y="325"/>
                  </a:lnTo>
                  <a:lnTo>
                    <a:pt x="1051" y="264"/>
                  </a:lnTo>
                  <a:lnTo>
                    <a:pt x="1041" y="200"/>
                  </a:lnTo>
                  <a:lnTo>
                    <a:pt x="1035" y="129"/>
                  </a:lnTo>
                  <a:lnTo>
                    <a:pt x="515" y="129"/>
                  </a:lnTo>
                  <a:close/>
                  <a:moveTo>
                    <a:pt x="452" y="0"/>
                  </a:moveTo>
                  <a:lnTo>
                    <a:pt x="1097" y="0"/>
                  </a:lnTo>
                  <a:lnTo>
                    <a:pt x="1117" y="4"/>
                  </a:lnTo>
                  <a:lnTo>
                    <a:pt x="1135" y="13"/>
                  </a:lnTo>
                  <a:lnTo>
                    <a:pt x="1149" y="27"/>
                  </a:lnTo>
                  <a:lnTo>
                    <a:pt x="1158" y="45"/>
                  </a:lnTo>
                  <a:lnTo>
                    <a:pt x="1162" y="65"/>
                  </a:lnTo>
                  <a:lnTo>
                    <a:pt x="1164" y="132"/>
                  </a:lnTo>
                  <a:lnTo>
                    <a:pt x="1170" y="193"/>
                  </a:lnTo>
                  <a:lnTo>
                    <a:pt x="1179" y="249"/>
                  </a:lnTo>
                  <a:lnTo>
                    <a:pt x="1192" y="300"/>
                  </a:lnTo>
                  <a:lnTo>
                    <a:pt x="1210" y="345"/>
                  </a:lnTo>
                  <a:lnTo>
                    <a:pt x="1231" y="385"/>
                  </a:lnTo>
                  <a:lnTo>
                    <a:pt x="1256" y="420"/>
                  </a:lnTo>
                  <a:lnTo>
                    <a:pt x="1285" y="450"/>
                  </a:lnTo>
                  <a:lnTo>
                    <a:pt x="1317" y="474"/>
                  </a:lnTo>
                  <a:lnTo>
                    <a:pt x="1353" y="493"/>
                  </a:lnTo>
                  <a:lnTo>
                    <a:pt x="1393" y="506"/>
                  </a:lnTo>
                  <a:lnTo>
                    <a:pt x="1436" y="514"/>
                  </a:lnTo>
                  <a:lnTo>
                    <a:pt x="1485" y="517"/>
                  </a:lnTo>
                  <a:lnTo>
                    <a:pt x="1505" y="520"/>
                  </a:lnTo>
                  <a:lnTo>
                    <a:pt x="1522" y="530"/>
                  </a:lnTo>
                  <a:lnTo>
                    <a:pt x="1536" y="544"/>
                  </a:lnTo>
                  <a:lnTo>
                    <a:pt x="1546" y="561"/>
                  </a:lnTo>
                  <a:lnTo>
                    <a:pt x="1549" y="581"/>
                  </a:lnTo>
                  <a:lnTo>
                    <a:pt x="1546" y="602"/>
                  </a:lnTo>
                  <a:lnTo>
                    <a:pt x="1536" y="620"/>
                  </a:lnTo>
                  <a:lnTo>
                    <a:pt x="1522" y="634"/>
                  </a:lnTo>
                  <a:lnTo>
                    <a:pt x="1505" y="642"/>
                  </a:lnTo>
                  <a:lnTo>
                    <a:pt x="1485" y="646"/>
                  </a:lnTo>
                  <a:lnTo>
                    <a:pt x="64" y="646"/>
                  </a:lnTo>
                  <a:lnTo>
                    <a:pt x="44" y="642"/>
                  </a:lnTo>
                  <a:lnTo>
                    <a:pt x="27" y="634"/>
                  </a:lnTo>
                  <a:lnTo>
                    <a:pt x="13" y="620"/>
                  </a:lnTo>
                  <a:lnTo>
                    <a:pt x="3" y="602"/>
                  </a:lnTo>
                  <a:lnTo>
                    <a:pt x="0" y="581"/>
                  </a:lnTo>
                  <a:lnTo>
                    <a:pt x="3" y="561"/>
                  </a:lnTo>
                  <a:lnTo>
                    <a:pt x="13" y="544"/>
                  </a:lnTo>
                  <a:lnTo>
                    <a:pt x="27" y="530"/>
                  </a:lnTo>
                  <a:lnTo>
                    <a:pt x="44" y="520"/>
                  </a:lnTo>
                  <a:lnTo>
                    <a:pt x="64" y="517"/>
                  </a:lnTo>
                  <a:lnTo>
                    <a:pt x="113" y="514"/>
                  </a:lnTo>
                  <a:lnTo>
                    <a:pt x="156" y="506"/>
                  </a:lnTo>
                  <a:lnTo>
                    <a:pt x="196" y="493"/>
                  </a:lnTo>
                  <a:lnTo>
                    <a:pt x="232" y="474"/>
                  </a:lnTo>
                  <a:lnTo>
                    <a:pt x="264" y="450"/>
                  </a:lnTo>
                  <a:lnTo>
                    <a:pt x="293" y="420"/>
                  </a:lnTo>
                  <a:lnTo>
                    <a:pt x="318" y="385"/>
                  </a:lnTo>
                  <a:lnTo>
                    <a:pt x="339" y="345"/>
                  </a:lnTo>
                  <a:lnTo>
                    <a:pt x="357" y="300"/>
                  </a:lnTo>
                  <a:lnTo>
                    <a:pt x="370" y="249"/>
                  </a:lnTo>
                  <a:lnTo>
                    <a:pt x="379" y="193"/>
                  </a:lnTo>
                  <a:lnTo>
                    <a:pt x="385" y="132"/>
                  </a:lnTo>
                  <a:lnTo>
                    <a:pt x="387" y="65"/>
                  </a:lnTo>
                  <a:lnTo>
                    <a:pt x="391" y="45"/>
                  </a:lnTo>
                  <a:lnTo>
                    <a:pt x="400" y="27"/>
                  </a:lnTo>
                  <a:lnTo>
                    <a:pt x="414" y="13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A12FE096-9A30-3E47-8DF3-BE8F77045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" y="1436"/>
              <a:ext cx="281" cy="280"/>
            </a:xfrm>
            <a:custGeom>
              <a:avLst/>
              <a:gdLst>
                <a:gd name="T0" fmla="*/ 290 w 844"/>
                <a:gd name="T1" fmla="*/ 588 h 839"/>
                <a:gd name="T2" fmla="*/ 355 w 844"/>
                <a:gd name="T3" fmla="*/ 528 h 839"/>
                <a:gd name="T4" fmla="*/ 396 w 844"/>
                <a:gd name="T5" fmla="*/ 516 h 839"/>
                <a:gd name="T6" fmla="*/ 437 w 844"/>
                <a:gd name="T7" fmla="*/ 528 h 839"/>
                <a:gd name="T8" fmla="*/ 598 w 844"/>
                <a:gd name="T9" fmla="*/ 683 h 839"/>
                <a:gd name="T10" fmla="*/ 539 w 844"/>
                <a:gd name="T11" fmla="*/ 442 h 839"/>
                <a:gd name="T12" fmla="*/ 520 w 844"/>
                <a:gd name="T13" fmla="*/ 409 h 839"/>
                <a:gd name="T14" fmla="*/ 520 w 844"/>
                <a:gd name="T15" fmla="*/ 372 h 839"/>
                <a:gd name="T16" fmla="*/ 539 w 844"/>
                <a:gd name="T17" fmla="*/ 339 h 839"/>
                <a:gd name="T18" fmla="*/ 161 w 844"/>
                <a:gd name="T19" fmla="*/ 160 h 839"/>
                <a:gd name="T20" fmla="*/ 84 w 844"/>
                <a:gd name="T21" fmla="*/ 3 h 839"/>
                <a:gd name="T22" fmla="*/ 744 w 844"/>
                <a:gd name="T23" fmla="*/ 203 h 839"/>
                <a:gd name="T24" fmla="*/ 767 w 844"/>
                <a:gd name="T25" fmla="*/ 226 h 839"/>
                <a:gd name="T26" fmla="*/ 775 w 844"/>
                <a:gd name="T27" fmla="*/ 259 h 839"/>
                <a:gd name="T28" fmla="*/ 767 w 844"/>
                <a:gd name="T29" fmla="*/ 291 h 839"/>
                <a:gd name="T30" fmla="*/ 669 w 844"/>
                <a:gd name="T31" fmla="*/ 390 h 839"/>
                <a:gd name="T32" fmla="*/ 836 w 844"/>
                <a:gd name="T33" fmla="*/ 559 h 839"/>
                <a:gd name="T34" fmla="*/ 844 w 844"/>
                <a:gd name="T35" fmla="*/ 592 h 839"/>
                <a:gd name="T36" fmla="*/ 836 w 844"/>
                <a:gd name="T37" fmla="*/ 624 h 839"/>
                <a:gd name="T38" fmla="*/ 643 w 844"/>
                <a:gd name="T39" fmla="*/ 820 h 839"/>
                <a:gd name="T40" fmla="*/ 614 w 844"/>
                <a:gd name="T41" fmla="*/ 836 h 839"/>
                <a:gd name="T42" fmla="*/ 580 w 844"/>
                <a:gd name="T43" fmla="*/ 836 h 839"/>
                <a:gd name="T44" fmla="*/ 552 w 844"/>
                <a:gd name="T45" fmla="*/ 820 h 839"/>
                <a:gd name="T46" fmla="*/ 304 w 844"/>
                <a:gd name="T47" fmla="*/ 755 h 839"/>
                <a:gd name="T48" fmla="*/ 276 w 844"/>
                <a:gd name="T49" fmla="*/ 772 h 839"/>
                <a:gd name="T50" fmla="*/ 243 w 844"/>
                <a:gd name="T51" fmla="*/ 773 h 839"/>
                <a:gd name="T52" fmla="*/ 214 w 844"/>
                <a:gd name="T53" fmla="*/ 757 h 839"/>
                <a:gd name="T54" fmla="*/ 197 w 844"/>
                <a:gd name="T55" fmla="*/ 728 h 839"/>
                <a:gd name="T56" fmla="*/ 0 w 844"/>
                <a:gd name="T57" fmla="*/ 65 h 839"/>
                <a:gd name="T58" fmla="*/ 8 w 844"/>
                <a:gd name="T59" fmla="*/ 32 h 839"/>
                <a:gd name="T60" fmla="*/ 33 w 844"/>
                <a:gd name="T61" fmla="*/ 8 h 839"/>
                <a:gd name="T62" fmla="*/ 66 w 844"/>
                <a:gd name="T63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4" h="839">
                  <a:moveTo>
                    <a:pt x="161" y="160"/>
                  </a:moveTo>
                  <a:lnTo>
                    <a:pt x="290" y="588"/>
                  </a:lnTo>
                  <a:lnTo>
                    <a:pt x="336" y="541"/>
                  </a:lnTo>
                  <a:lnTo>
                    <a:pt x="355" y="528"/>
                  </a:lnTo>
                  <a:lnTo>
                    <a:pt x="375" y="520"/>
                  </a:lnTo>
                  <a:lnTo>
                    <a:pt x="396" y="516"/>
                  </a:lnTo>
                  <a:lnTo>
                    <a:pt x="417" y="520"/>
                  </a:lnTo>
                  <a:lnTo>
                    <a:pt x="437" y="528"/>
                  </a:lnTo>
                  <a:lnTo>
                    <a:pt x="456" y="542"/>
                  </a:lnTo>
                  <a:lnTo>
                    <a:pt x="598" y="683"/>
                  </a:lnTo>
                  <a:lnTo>
                    <a:pt x="688" y="592"/>
                  </a:lnTo>
                  <a:lnTo>
                    <a:pt x="539" y="442"/>
                  </a:lnTo>
                  <a:lnTo>
                    <a:pt x="527" y="427"/>
                  </a:lnTo>
                  <a:lnTo>
                    <a:pt x="520" y="409"/>
                  </a:lnTo>
                  <a:lnTo>
                    <a:pt x="518" y="390"/>
                  </a:lnTo>
                  <a:lnTo>
                    <a:pt x="520" y="372"/>
                  </a:lnTo>
                  <a:lnTo>
                    <a:pt x="527" y="354"/>
                  </a:lnTo>
                  <a:lnTo>
                    <a:pt x="539" y="339"/>
                  </a:lnTo>
                  <a:lnTo>
                    <a:pt x="588" y="288"/>
                  </a:lnTo>
                  <a:lnTo>
                    <a:pt x="161" y="160"/>
                  </a:lnTo>
                  <a:close/>
                  <a:moveTo>
                    <a:pt x="66" y="0"/>
                  </a:moveTo>
                  <a:lnTo>
                    <a:pt x="84" y="3"/>
                  </a:lnTo>
                  <a:lnTo>
                    <a:pt x="729" y="197"/>
                  </a:lnTo>
                  <a:lnTo>
                    <a:pt x="744" y="203"/>
                  </a:lnTo>
                  <a:lnTo>
                    <a:pt x="757" y="213"/>
                  </a:lnTo>
                  <a:lnTo>
                    <a:pt x="767" y="226"/>
                  </a:lnTo>
                  <a:lnTo>
                    <a:pt x="774" y="243"/>
                  </a:lnTo>
                  <a:lnTo>
                    <a:pt x="775" y="259"/>
                  </a:lnTo>
                  <a:lnTo>
                    <a:pt x="773" y="275"/>
                  </a:lnTo>
                  <a:lnTo>
                    <a:pt x="767" y="291"/>
                  </a:lnTo>
                  <a:lnTo>
                    <a:pt x="756" y="304"/>
                  </a:lnTo>
                  <a:lnTo>
                    <a:pt x="669" y="390"/>
                  </a:lnTo>
                  <a:lnTo>
                    <a:pt x="825" y="547"/>
                  </a:lnTo>
                  <a:lnTo>
                    <a:pt x="836" y="559"/>
                  </a:lnTo>
                  <a:lnTo>
                    <a:pt x="842" y="576"/>
                  </a:lnTo>
                  <a:lnTo>
                    <a:pt x="844" y="592"/>
                  </a:lnTo>
                  <a:lnTo>
                    <a:pt x="842" y="609"/>
                  </a:lnTo>
                  <a:lnTo>
                    <a:pt x="836" y="624"/>
                  </a:lnTo>
                  <a:lnTo>
                    <a:pt x="825" y="638"/>
                  </a:lnTo>
                  <a:lnTo>
                    <a:pt x="643" y="820"/>
                  </a:lnTo>
                  <a:lnTo>
                    <a:pt x="629" y="831"/>
                  </a:lnTo>
                  <a:lnTo>
                    <a:pt x="614" y="836"/>
                  </a:lnTo>
                  <a:lnTo>
                    <a:pt x="598" y="839"/>
                  </a:lnTo>
                  <a:lnTo>
                    <a:pt x="580" y="836"/>
                  </a:lnTo>
                  <a:lnTo>
                    <a:pt x="565" y="831"/>
                  </a:lnTo>
                  <a:lnTo>
                    <a:pt x="552" y="820"/>
                  </a:lnTo>
                  <a:lnTo>
                    <a:pt x="396" y="664"/>
                  </a:lnTo>
                  <a:lnTo>
                    <a:pt x="304" y="755"/>
                  </a:lnTo>
                  <a:lnTo>
                    <a:pt x="291" y="766"/>
                  </a:lnTo>
                  <a:lnTo>
                    <a:pt x="276" y="772"/>
                  </a:lnTo>
                  <a:lnTo>
                    <a:pt x="260" y="774"/>
                  </a:lnTo>
                  <a:lnTo>
                    <a:pt x="243" y="773"/>
                  </a:lnTo>
                  <a:lnTo>
                    <a:pt x="228" y="766"/>
                  </a:lnTo>
                  <a:lnTo>
                    <a:pt x="214" y="757"/>
                  </a:lnTo>
                  <a:lnTo>
                    <a:pt x="204" y="744"/>
                  </a:lnTo>
                  <a:lnTo>
                    <a:pt x="197" y="728"/>
                  </a:lnTo>
                  <a:lnTo>
                    <a:pt x="4" y="83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8" y="32"/>
                  </a:lnTo>
                  <a:lnTo>
                    <a:pt x="20" y="18"/>
                  </a:lnTo>
                  <a:lnTo>
                    <a:pt x="33" y="8"/>
                  </a:lnTo>
                  <a:lnTo>
                    <a:pt x="50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1B0DAD3A-BA06-F742-BFC4-9DEC2C6F5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" y="1156"/>
              <a:ext cx="645" cy="151"/>
            </a:xfrm>
            <a:custGeom>
              <a:avLst/>
              <a:gdLst>
                <a:gd name="T0" fmla="*/ 129 w 1937"/>
                <a:gd name="T1" fmla="*/ 130 h 452"/>
                <a:gd name="T2" fmla="*/ 129 w 1937"/>
                <a:gd name="T3" fmla="*/ 323 h 452"/>
                <a:gd name="T4" fmla="*/ 1808 w 1937"/>
                <a:gd name="T5" fmla="*/ 323 h 452"/>
                <a:gd name="T6" fmla="*/ 1808 w 1937"/>
                <a:gd name="T7" fmla="*/ 130 h 452"/>
                <a:gd name="T8" fmla="*/ 129 w 1937"/>
                <a:gd name="T9" fmla="*/ 130 h 452"/>
                <a:gd name="T10" fmla="*/ 65 w 1937"/>
                <a:gd name="T11" fmla="*/ 0 h 452"/>
                <a:gd name="T12" fmla="*/ 1872 w 1937"/>
                <a:gd name="T13" fmla="*/ 0 h 452"/>
                <a:gd name="T14" fmla="*/ 1892 w 1937"/>
                <a:gd name="T15" fmla="*/ 4 h 452"/>
                <a:gd name="T16" fmla="*/ 1910 w 1937"/>
                <a:gd name="T17" fmla="*/ 13 h 452"/>
                <a:gd name="T18" fmla="*/ 1924 w 1937"/>
                <a:gd name="T19" fmla="*/ 27 h 452"/>
                <a:gd name="T20" fmla="*/ 1933 w 1937"/>
                <a:gd name="T21" fmla="*/ 45 h 452"/>
                <a:gd name="T22" fmla="*/ 1937 w 1937"/>
                <a:gd name="T23" fmla="*/ 65 h 452"/>
                <a:gd name="T24" fmla="*/ 1937 w 1937"/>
                <a:gd name="T25" fmla="*/ 388 h 452"/>
                <a:gd name="T26" fmla="*/ 1933 w 1937"/>
                <a:gd name="T27" fmla="*/ 409 h 452"/>
                <a:gd name="T28" fmla="*/ 1924 w 1937"/>
                <a:gd name="T29" fmla="*/ 426 h 452"/>
                <a:gd name="T30" fmla="*/ 1910 w 1937"/>
                <a:gd name="T31" fmla="*/ 441 h 452"/>
                <a:gd name="T32" fmla="*/ 1892 w 1937"/>
                <a:gd name="T33" fmla="*/ 449 h 452"/>
                <a:gd name="T34" fmla="*/ 1872 w 1937"/>
                <a:gd name="T35" fmla="*/ 452 h 452"/>
                <a:gd name="T36" fmla="*/ 65 w 1937"/>
                <a:gd name="T37" fmla="*/ 452 h 452"/>
                <a:gd name="T38" fmla="*/ 45 w 1937"/>
                <a:gd name="T39" fmla="*/ 449 h 452"/>
                <a:gd name="T40" fmla="*/ 27 w 1937"/>
                <a:gd name="T41" fmla="*/ 441 h 452"/>
                <a:gd name="T42" fmla="*/ 13 w 1937"/>
                <a:gd name="T43" fmla="*/ 426 h 452"/>
                <a:gd name="T44" fmla="*/ 4 w 1937"/>
                <a:gd name="T45" fmla="*/ 409 h 452"/>
                <a:gd name="T46" fmla="*/ 0 w 1937"/>
                <a:gd name="T47" fmla="*/ 388 h 452"/>
                <a:gd name="T48" fmla="*/ 0 w 1937"/>
                <a:gd name="T49" fmla="*/ 65 h 452"/>
                <a:gd name="T50" fmla="*/ 4 w 1937"/>
                <a:gd name="T51" fmla="*/ 45 h 452"/>
                <a:gd name="T52" fmla="*/ 13 w 1937"/>
                <a:gd name="T53" fmla="*/ 27 h 452"/>
                <a:gd name="T54" fmla="*/ 27 w 1937"/>
                <a:gd name="T55" fmla="*/ 13 h 452"/>
                <a:gd name="T56" fmla="*/ 45 w 1937"/>
                <a:gd name="T57" fmla="*/ 4 h 452"/>
                <a:gd name="T58" fmla="*/ 65 w 1937"/>
                <a:gd name="T5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37" h="452">
                  <a:moveTo>
                    <a:pt x="129" y="130"/>
                  </a:moveTo>
                  <a:lnTo>
                    <a:pt x="129" y="323"/>
                  </a:lnTo>
                  <a:lnTo>
                    <a:pt x="1808" y="323"/>
                  </a:lnTo>
                  <a:lnTo>
                    <a:pt x="1808" y="130"/>
                  </a:lnTo>
                  <a:lnTo>
                    <a:pt x="129" y="130"/>
                  </a:lnTo>
                  <a:close/>
                  <a:moveTo>
                    <a:pt x="65" y="0"/>
                  </a:moveTo>
                  <a:lnTo>
                    <a:pt x="1872" y="0"/>
                  </a:lnTo>
                  <a:lnTo>
                    <a:pt x="1892" y="4"/>
                  </a:lnTo>
                  <a:lnTo>
                    <a:pt x="1910" y="13"/>
                  </a:lnTo>
                  <a:lnTo>
                    <a:pt x="1924" y="27"/>
                  </a:lnTo>
                  <a:lnTo>
                    <a:pt x="1933" y="45"/>
                  </a:lnTo>
                  <a:lnTo>
                    <a:pt x="1937" y="65"/>
                  </a:lnTo>
                  <a:lnTo>
                    <a:pt x="1937" y="388"/>
                  </a:lnTo>
                  <a:lnTo>
                    <a:pt x="1933" y="409"/>
                  </a:lnTo>
                  <a:lnTo>
                    <a:pt x="1924" y="426"/>
                  </a:lnTo>
                  <a:lnTo>
                    <a:pt x="1910" y="441"/>
                  </a:lnTo>
                  <a:lnTo>
                    <a:pt x="1892" y="449"/>
                  </a:lnTo>
                  <a:lnTo>
                    <a:pt x="1872" y="452"/>
                  </a:lnTo>
                  <a:lnTo>
                    <a:pt x="65" y="452"/>
                  </a:lnTo>
                  <a:lnTo>
                    <a:pt x="45" y="449"/>
                  </a:lnTo>
                  <a:lnTo>
                    <a:pt x="27" y="441"/>
                  </a:lnTo>
                  <a:lnTo>
                    <a:pt x="13" y="426"/>
                  </a:lnTo>
                  <a:lnTo>
                    <a:pt x="4" y="409"/>
                  </a:lnTo>
                  <a:lnTo>
                    <a:pt x="0" y="388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5ACBE03D-18BD-2C47-A052-B36D4F046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" y="1393"/>
              <a:ext cx="215" cy="129"/>
            </a:xfrm>
            <a:custGeom>
              <a:avLst/>
              <a:gdLst>
                <a:gd name="T0" fmla="*/ 129 w 646"/>
                <a:gd name="T1" fmla="*/ 130 h 388"/>
                <a:gd name="T2" fmla="*/ 129 w 646"/>
                <a:gd name="T3" fmla="*/ 259 h 388"/>
                <a:gd name="T4" fmla="*/ 517 w 646"/>
                <a:gd name="T5" fmla="*/ 259 h 388"/>
                <a:gd name="T6" fmla="*/ 517 w 646"/>
                <a:gd name="T7" fmla="*/ 130 h 388"/>
                <a:gd name="T8" fmla="*/ 129 w 646"/>
                <a:gd name="T9" fmla="*/ 130 h 388"/>
                <a:gd name="T10" fmla="*/ 65 w 646"/>
                <a:gd name="T11" fmla="*/ 0 h 388"/>
                <a:gd name="T12" fmla="*/ 581 w 646"/>
                <a:gd name="T13" fmla="*/ 0 h 388"/>
                <a:gd name="T14" fmla="*/ 601 w 646"/>
                <a:gd name="T15" fmla="*/ 4 h 388"/>
                <a:gd name="T16" fmla="*/ 619 w 646"/>
                <a:gd name="T17" fmla="*/ 13 h 388"/>
                <a:gd name="T18" fmla="*/ 633 w 646"/>
                <a:gd name="T19" fmla="*/ 27 h 388"/>
                <a:gd name="T20" fmla="*/ 642 w 646"/>
                <a:gd name="T21" fmla="*/ 45 h 388"/>
                <a:gd name="T22" fmla="*/ 646 w 646"/>
                <a:gd name="T23" fmla="*/ 65 h 388"/>
                <a:gd name="T24" fmla="*/ 646 w 646"/>
                <a:gd name="T25" fmla="*/ 323 h 388"/>
                <a:gd name="T26" fmla="*/ 642 w 646"/>
                <a:gd name="T27" fmla="*/ 344 h 388"/>
                <a:gd name="T28" fmla="*/ 633 w 646"/>
                <a:gd name="T29" fmla="*/ 362 h 388"/>
                <a:gd name="T30" fmla="*/ 619 w 646"/>
                <a:gd name="T31" fmla="*/ 376 h 388"/>
                <a:gd name="T32" fmla="*/ 601 w 646"/>
                <a:gd name="T33" fmla="*/ 384 h 388"/>
                <a:gd name="T34" fmla="*/ 581 w 646"/>
                <a:gd name="T35" fmla="*/ 388 h 388"/>
                <a:gd name="T36" fmla="*/ 65 w 646"/>
                <a:gd name="T37" fmla="*/ 388 h 388"/>
                <a:gd name="T38" fmla="*/ 45 w 646"/>
                <a:gd name="T39" fmla="*/ 384 h 388"/>
                <a:gd name="T40" fmla="*/ 27 w 646"/>
                <a:gd name="T41" fmla="*/ 376 h 388"/>
                <a:gd name="T42" fmla="*/ 13 w 646"/>
                <a:gd name="T43" fmla="*/ 362 h 388"/>
                <a:gd name="T44" fmla="*/ 4 w 646"/>
                <a:gd name="T45" fmla="*/ 344 h 388"/>
                <a:gd name="T46" fmla="*/ 0 w 646"/>
                <a:gd name="T47" fmla="*/ 323 h 388"/>
                <a:gd name="T48" fmla="*/ 0 w 646"/>
                <a:gd name="T49" fmla="*/ 65 h 388"/>
                <a:gd name="T50" fmla="*/ 4 w 646"/>
                <a:gd name="T51" fmla="*/ 45 h 388"/>
                <a:gd name="T52" fmla="*/ 13 w 646"/>
                <a:gd name="T53" fmla="*/ 27 h 388"/>
                <a:gd name="T54" fmla="*/ 27 w 646"/>
                <a:gd name="T55" fmla="*/ 13 h 388"/>
                <a:gd name="T56" fmla="*/ 45 w 646"/>
                <a:gd name="T57" fmla="*/ 4 h 388"/>
                <a:gd name="T58" fmla="*/ 65 w 646"/>
                <a:gd name="T5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6" h="388">
                  <a:moveTo>
                    <a:pt x="129" y="130"/>
                  </a:moveTo>
                  <a:lnTo>
                    <a:pt x="129" y="259"/>
                  </a:lnTo>
                  <a:lnTo>
                    <a:pt x="517" y="259"/>
                  </a:lnTo>
                  <a:lnTo>
                    <a:pt x="517" y="130"/>
                  </a:lnTo>
                  <a:lnTo>
                    <a:pt x="129" y="130"/>
                  </a:lnTo>
                  <a:close/>
                  <a:moveTo>
                    <a:pt x="65" y="0"/>
                  </a:moveTo>
                  <a:lnTo>
                    <a:pt x="581" y="0"/>
                  </a:lnTo>
                  <a:lnTo>
                    <a:pt x="601" y="4"/>
                  </a:lnTo>
                  <a:lnTo>
                    <a:pt x="619" y="13"/>
                  </a:lnTo>
                  <a:lnTo>
                    <a:pt x="633" y="27"/>
                  </a:lnTo>
                  <a:lnTo>
                    <a:pt x="642" y="45"/>
                  </a:lnTo>
                  <a:lnTo>
                    <a:pt x="646" y="65"/>
                  </a:lnTo>
                  <a:lnTo>
                    <a:pt x="646" y="323"/>
                  </a:lnTo>
                  <a:lnTo>
                    <a:pt x="642" y="344"/>
                  </a:lnTo>
                  <a:lnTo>
                    <a:pt x="633" y="362"/>
                  </a:lnTo>
                  <a:lnTo>
                    <a:pt x="619" y="376"/>
                  </a:lnTo>
                  <a:lnTo>
                    <a:pt x="601" y="384"/>
                  </a:lnTo>
                  <a:lnTo>
                    <a:pt x="581" y="388"/>
                  </a:lnTo>
                  <a:lnTo>
                    <a:pt x="65" y="388"/>
                  </a:lnTo>
                  <a:lnTo>
                    <a:pt x="45" y="384"/>
                  </a:lnTo>
                  <a:lnTo>
                    <a:pt x="27" y="376"/>
                  </a:lnTo>
                  <a:lnTo>
                    <a:pt x="13" y="362"/>
                  </a:lnTo>
                  <a:lnTo>
                    <a:pt x="4" y="344"/>
                  </a:lnTo>
                  <a:lnTo>
                    <a:pt x="0" y="323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2508CE26-D71E-7842-94CB-853D61C27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4" y="1156"/>
              <a:ext cx="645" cy="452"/>
            </a:xfrm>
            <a:custGeom>
              <a:avLst/>
              <a:gdLst>
                <a:gd name="T0" fmla="*/ 129 w 1937"/>
                <a:gd name="T1" fmla="*/ 130 h 1356"/>
                <a:gd name="T2" fmla="*/ 129 w 1937"/>
                <a:gd name="T3" fmla="*/ 1227 h 1356"/>
                <a:gd name="T4" fmla="*/ 1514 w 1937"/>
                <a:gd name="T5" fmla="*/ 1227 h 1356"/>
                <a:gd name="T6" fmla="*/ 1424 w 1937"/>
                <a:gd name="T7" fmla="*/ 923 h 1356"/>
                <a:gd name="T8" fmla="*/ 1420 w 1937"/>
                <a:gd name="T9" fmla="*/ 905 h 1356"/>
                <a:gd name="T10" fmla="*/ 1423 w 1937"/>
                <a:gd name="T11" fmla="*/ 889 h 1356"/>
                <a:gd name="T12" fmla="*/ 1428 w 1937"/>
                <a:gd name="T13" fmla="*/ 872 h 1356"/>
                <a:gd name="T14" fmla="*/ 1439 w 1937"/>
                <a:gd name="T15" fmla="*/ 858 h 1356"/>
                <a:gd name="T16" fmla="*/ 1453 w 1937"/>
                <a:gd name="T17" fmla="*/ 848 h 1356"/>
                <a:gd name="T18" fmla="*/ 1470 w 1937"/>
                <a:gd name="T19" fmla="*/ 842 h 1356"/>
                <a:gd name="T20" fmla="*/ 1486 w 1937"/>
                <a:gd name="T21" fmla="*/ 840 h 1356"/>
                <a:gd name="T22" fmla="*/ 1504 w 1937"/>
                <a:gd name="T23" fmla="*/ 843 h 1356"/>
                <a:gd name="T24" fmla="*/ 1808 w 1937"/>
                <a:gd name="T25" fmla="*/ 933 h 1356"/>
                <a:gd name="T26" fmla="*/ 1808 w 1937"/>
                <a:gd name="T27" fmla="*/ 130 h 1356"/>
                <a:gd name="T28" fmla="*/ 129 w 1937"/>
                <a:gd name="T29" fmla="*/ 130 h 1356"/>
                <a:gd name="T30" fmla="*/ 65 w 1937"/>
                <a:gd name="T31" fmla="*/ 0 h 1356"/>
                <a:gd name="T32" fmla="*/ 1872 w 1937"/>
                <a:gd name="T33" fmla="*/ 0 h 1356"/>
                <a:gd name="T34" fmla="*/ 1892 w 1937"/>
                <a:gd name="T35" fmla="*/ 4 h 1356"/>
                <a:gd name="T36" fmla="*/ 1910 w 1937"/>
                <a:gd name="T37" fmla="*/ 13 h 1356"/>
                <a:gd name="T38" fmla="*/ 1924 w 1937"/>
                <a:gd name="T39" fmla="*/ 27 h 1356"/>
                <a:gd name="T40" fmla="*/ 1933 w 1937"/>
                <a:gd name="T41" fmla="*/ 45 h 1356"/>
                <a:gd name="T42" fmla="*/ 1937 w 1937"/>
                <a:gd name="T43" fmla="*/ 65 h 1356"/>
                <a:gd name="T44" fmla="*/ 1937 w 1937"/>
                <a:gd name="T45" fmla="*/ 1020 h 1356"/>
                <a:gd name="T46" fmla="*/ 1933 w 1937"/>
                <a:gd name="T47" fmla="*/ 1040 h 1356"/>
                <a:gd name="T48" fmla="*/ 1925 w 1937"/>
                <a:gd name="T49" fmla="*/ 1058 h 1356"/>
                <a:gd name="T50" fmla="*/ 1911 w 1937"/>
                <a:gd name="T51" fmla="*/ 1072 h 1356"/>
                <a:gd name="T52" fmla="*/ 1893 w 1937"/>
                <a:gd name="T53" fmla="*/ 1081 h 1356"/>
                <a:gd name="T54" fmla="*/ 1873 w 1937"/>
                <a:gd name="T55" fmla="*/ 1085 h 1356"/>
                <a:gd name="T56" fmla="*/ 1853 w 1937"/>
                <a:gd name="T57" fmla="*/ 1083 h 1356"/>
                <a:gd name="T58" fmla="*/ 1581 w 1937"/>
                <a:gd name="T59" fmla="*/ 1000 h 1356"/>
                <a:gd name="T60" fmla="*/ 1663 w 1937"/>
                <a:gd name="T61" fmla="*/ 1273 h 1356"/>
                <a:gd name="T62" fmla="*/ 1666 w 1937"/>
                <a:gd name="T63" fmla="*/ 1293 h 1356"/>
                <a:gd name="T64" fmla="*/ 1662 w 1937"/>
                <a:gd name="T65" fmla="*/ 1313 h 1356"/>
                <a:gd name="T66" fmla="*/ 1653 w 1937"/>
                <a:gd name="T67" fmla="*/ 1330 h 1356"/>
                <a:gd name="T68" fmla="*/ 1639 w 1937"/>
                <a:gd name="T69" fmla="*/ 1344 h 1356"/>
                <a:gd name="T70" fmla="*/ 1621 w 1937"/>
                <a:gd name="T71" fmla="*/ 1354 h 1356"/>
                <a:gd name="T72" fmla="*/ 1601 w 1937"/>
                <a:gd name="T73" fmla="*/ 1356 h 1356"/>
                <a:gd name="T74" fmla="*/ 65 w 1937"/>
                <a:gd name="T75" fmla="*/ 1356 h 1356"/>
                <a:gd name="T76" fmla="*/ 45 w 1937"/>
                <a:gd name="T77" fmla="*/ 1352 h 1356"/>
                <a:gd name="T78" fmla="*/ 27 w 1937"/>
                <a:gd name="T79" fmla="*/ 1344 h 1356"/>
                <a:gd name="T80" fmla="*/ 13 w 1937"/>
                <a:gd name="T81" fmla="*/ 1330 h 1356"/>
                <a:gd name="T82" fmla="*/ 4 w 1937"/>
                <a:gd name="T83" fmla="*/ 1313 h 1356"/>
                <a:gd name="T84" fmla="*/ 0 w 1937"/>
                <a:gd name="T85" fmla="*/ 1291 h 1356"/>
                <a:gd name="T86" fmla="*/ 0 w 1937"/>
                <a:gd name="T87" fmla="*/ 65 h 1356"/>
                <a:gd name="T88" fmla="*/ 4 w 1937"/>
                <a:gd name="T89" fmla="*/ 45 h 1356"/>
                <a:gd name="T90" fmla="*/ 13 w 1937"/>
                <a:gd name="T91" fmla="*/ 27 h 1356"/>
                <a:gd name="T92" fmla="*/ 27 w 1937"/>
                <a:gd name="T93" fmla="*/ 13 h 1356"/>
                <a:gd name="T94" fmla="*/ 45 w 1937"/>
                <a:gd name="T95" fmla="*/ 4 h 1356"/>
                <a:gd name="T96" fmla="*/ 65 w 1937"/>
                <a:gd name="T97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37" h="1356">
                  <a:moveTo>
                    <a:pt x="129" y="130"/>
                  </a:moveTo>
                  <a:lnTo>
                    <a:pt x="129" y="1227"/>
                  </a:lnTo>
                  <a:lnTo>
                    <a:pt x="1514" y="1227"/>
                  </a:lnTo>
                  <a:lnTo>
                    <a:pt x="1424" y="923"/>
                  </a:lnTo>
                  <a:lnTo>
                    <a:pt x="1420" y="905"/>
                  </a:lnTo>
                  <a:lnTo>
                    <a:pt x="1423" y="889"/>
                  </a:lnTo>
                  <a:lnTo>
                    <a:pt x="1428" y="872"/>
                  </a:lnTo>
                  <a:lnTo>
                    <a:pt x="1439" y="858"/>
                  </a:lnTo>
                  <a:lnTo>
                    <a:pt x="1453" y="848"/>
                  </a:lnTo>
                  <a:lnTo>
                    <a:pt x="1470" y="842"/>
                  </a:lnTo>
                  <a:lnTo>
                    <a:pt x="1486" y="840"/>
                  </a:lnTo>
                  <a:lnTo>
                    <a:pt x="1504" y="843"/>
                  </a:lnTo>
                  <a:lnTo>
                    <a:pt x="1808" y="933"/>
                  </a:lnTo>
                  <a:lnTo>
                    <a:pt x="1808" y="130"/>
                  </a:lnTo>
                  <a:lnTo>
                    <a:pt x="129" y="130"/>
                  </a:lnTo>
                  <a:close/>
                  <a:moveTo>
                    <a:pt x="65" y="0"/>
                  </a:moveTo>
                  <a:lnTo>
                    <a:pt x="1872" y="0"/>
                  </a:lnTo>
                  <a:lnTo>
                    <a:pt x="1892" y="4"/>
                  </a:lnTo>
                  <a:lnTo>
                    <a:pt x="1910" y="13"/>
                  </a:lnTo>
                  <a:lnTo>
                    <a:pt x="1924" y="27"/>
                  </a:lnTo>
                  <a:lnTo>
                    <a:pt x="1933" y="45"/>
                  </a:lnTo>
                  <a:lnTo>
                    <a:pt x="1937" y="65"/>
                  </a:lnTo>
                  <a:lnTo>
                    <a:pt x="1937" y="1020"/>
                  </a:lnTo>
                  <a:lnTo>
                    <a:pt x="1933" y="1040"/>
                  </a:lnTo>
                  <a:lnTo>
                    <a:pt x="1925" y="1058"/>
                  </a:lnTo>
                  <a:lnTo>
                    <a:pt x="1911" y="1072"/>
                  </a:lnTo>
                  <a:lnTo>
                    <a:pt x="1893" y="1081"/>
                  </a:lnTo>
                  <a:lnTo>
                    <a:pt x="1873" y="1085"/>
                  </a:lnTo>
                  <a:lnTo>
                    <a:pt x="1853" y="1083"/>
                  </a:lnTo>
                  <a:lnTo>
                    <a:pt x="1581" y="1000"/>
                  </a:lnTo>
                  <a:lnTo>
                    <a:pt x="1663" y="1273"/>
                  </a:lnTo>
                  <a:lnTo>
                    <a:pt x="1666" y="1293"/>
                  </a:lnTo>
                  <a:lnTo>
                    <a:pt x="1662" y="1313"/>
                  </a:lnTo>
                  <a:lnTo>
                    <a:pt x="1653" y="1330"/>
                  </a:lnTo>
                  <a:lnTo>
                    <a:pt x="1639" y="1344"/>
                  </a:lnTo>
                  <a:lnTo>
                    <a:pt x="1621" y="1354"/>
                  </a:lnTo>
                  <a:lnTo>
                    <a:pt x="1601" y="1356"/>
                  </a:lnTo>
                  <a:lnTo>
                    <a:pt x="65" y="1356"/>
                  </a:lnTo>
                  <a:lnTo>
                    <a:pt x="45" y="1352"/>
                  </a:lnTo>
                  <a:lnTo>
                    <a:pt x="27" y="1344"/>
                  </a:lnTo>
                  <a:lnTo>
                    <a:pt x="13" y="1330"/>
                  </a:lnTo>
                  <a:lnTo>
                    <a:pt x="4" y="1313"/>
                  </a:lnTo>
                  <a:lnTo>
                    <a:pt x="0" y="1291"/>
                  </a:lnTo>
                  <a:lnTo>
                    <a:pt x="0" y="65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362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66138" y="1106512"/>
            <a:ext cx="10059723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Хто буде невідомо чого чекати</a:t>
            </a:r>
            <a:r>
              <a:rPr lang="uk-UA" dirty="0">
                <a:latin typeface="+mn-lt"/>
              </a:rPr>
              <a:t> – </a:t>
            </a:r>
            <a:r>
              <a:rPr lang="uk-UA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ПРОГРАЄ!</a:t>
            </a:r>
          </a:p>
          <a:p>
            <a:pPr algn="l"/>
            <a:r>
              <a:rPr lang="uk-UA" dirty="0">
                <a:latin typeface="+mn-lt"/>
              </a:rPr>
              <a:t> </a:t>
            </a:r>
          </a:p>
          <a:p>
            <a:pPr algn="l"/>
            <a:endParaRPr lang="uk-UA" dirty="0">
              <a:latin typeface="+mn-lt"/>
            </a:endParaRPr>
          </a:p>
          <a:p>
            <a:pPr algn="l"/>
            <a:endParaRPr lang="uk-UA" dirty="0">
              <a:latin typeface="+mn-lt"/>
            </a:endParaRPr>
          </a:p>
          <a:p>
            <a:pPr algn="l"/>
            <a:endParaRPr lang="uk-UA" dirty="0">
              <a:latin typeface="+mn-lt"/>
            </a:endParaRPr>
          </a:p>
          <a:p>
            <a:pPr algn="l"/>
            <a:endParaRPr lang="uk-UA" dirty="0">
              <a:latin typeface="+mn-lt"/>
            </a:endParaRPr>
          </a:p>
          <a:p>
            <a:pPr algn="l"/>
            <a:endParaRPr lang="uk-UA" dirty="0">
              <a:latin typeface="+mn-lt"/>
            </a:endParaRPr>
          </a:p>
          <a:p>
            <a:pPr algn="l"/>
            <a:r>
              <a:rPr lang="uk-UA" dirty="0">
                <a:solidFill>
                  <a:srgbClr val="00B050"/>
                </a:solidFill>
                <a:latin typeface="+mn-lt"/>
              </a:rPr>
              <a:t>ХТО БУДЕ ДІЯТИ ОДНОЗНАЧНО – ВИГРАЄ!</a:t>
            </a:r>
            <a:endParaRPr lang="uk-UA" altLang="ru-RU" sz="2800" kern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23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174811-4F37-6344-9199-403087FD5F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671" y="2072362"/>
            <a:ext cx="5670995" cy="31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97326" y="2542029"/>
            <a:ext cx="74101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6000" kern="0" dirty="0">
                <a:latin typeface="+mj-lt"/>
              </a:rPr>
              <a:t>Запитання?</a:t>
            </a: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24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10D5F398-14C9-2249-A353-A28F54FCB91C}"/>
              </a:ext>
            </a:extLst>
          </p:cNvPr>
          <p:cNvGrpSpPr/>
          <p:nvPr/>
        </p:nvGrpSpPr>
        <p:grpSpPr>
          <a:xfrm>
            <a:off x="689547" y="2211557"/>
            <a:ext cx="762454" cy="544116"/>
            <a:chOff x="5787126" y="2054543"/>
            <a:chExt cx="789231" cy="712427"/>
          </a:xfrm>
          <a:solidFill>
            <a:schemeClr val="bg1"/>
          </a:solidFill>
        </p:grpSpPr>
        <p:grpSp>
          <p:nvGrpSpPr>
            <p:cNvPr id="15" name="Group 37">
              <a:extLst>
                <a:ext uri="{FF2B5EF4-FFF2-40B4-BE49-F238E27FC236}">
                  <a16:creationId xmlns:a16="http://schemas.microsoft.com/office/drawing/2014/main" xmlns="" id="{9388668F-F507-ED4B-81D5-2A061B948F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87126" y="2487240"/>
              <a:ext cx="755278" cy="279730"/>
              <a:chOff x="-1291" y="2521"/>
              <a:chExt cx="2269" cy="725"/>
            </a:xfrm>
            <a:grpFill/>
          </p:grpSpPr>
          <p:sp>
            <p:nvSpPr>
              <p:cNvPr id="24" name="Freeform 41">
                <a:extLst>
                  <a:ext uri="{FF2B5EF4-FFF2-40B4-BE49-F238E27FC236}">
                    <a16:creationId xmlns:a16="http://schemas.microsoft.com/office/drawing/2014/main" xmlns="" id="{A7E63978-07F4-3942-AF70-9D562EDC2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7" y="2521"/>
                <a:ext cx="1645" cy="725"/>
              </a:xfrm>
              <a:custGeom>
                <a:avLst/>
                <a:gdLst>
                  <a:gd name="T0" fmla="*/ 1041 w 3290"/>
                  <a:gd name="T1" fmla="*/ 18 h 1448"/>
                  <a:gd name="T2" fmla="*/ 1293 w 3290"/>
                  <a:gd name="T3" fmla="*/ 74 h 1448"/>
                  <a:gd name="T4" fmla="*/ 1564 w 3290"/>
                  <a:gd name="T5" fmla="*/ 150 h 1448"/>
                  <a:gd name="T6" fmla="*/ 1816 w 3290"/>
                  <a:gd name="T7" fmla="*/ 230 h 1448"/>
                  <a:gd name="T8" fmla="*/ 2010 w 3290"/>
                  <a:gd name="T9" fmla="*/ 292 h 1448"/>
                  <a:gd name="T10" fmla="*/ 2117 w 3290"/>
                  <a:gd name="T11" fmla="*/ 323 h 1448"/>
                  <a:gd name="T12" fmla="*/ 2183 w 3290"/>
                  <a:gd name="T13" fmla="*/ 389 h 1448"/>
                  <a:gd name="T14" fmla="*/ 2192 w 3290"/>
                  <a:gd name="T15" fmla="*/ 486 h 1448"/>
                  <a:gd name="T16" fmla="*/ 2127 w 3290"/>
                  <a:gd name="T17" fmla="*/ 582 h 1448"/>
                  <a:gd name="T18" fmla="*/ 1974 w 3290"/>
                  <a:gd name="T19" fmla="*/ 641 h 1448"/>
                  <a:gd name="T20" fmla="*/ 1773 w 3290"/>
                  <a:gd name="T21" fmla="*/ 653 h 1448"/>
                  <a:gd name="T22" fmla="*/ 1565 w 3290"/>
                  <a:gd name="T23" fmla="*/ 632 h 1448"/>
                  <a:gd name="T24" fmla="*/ 1379 w 3290"/>
                  <a:gd name="T25" fmla="*/ 600 h 1448"/>
                  <a:gd name="T26" fmla="*/ 1246 w 3290"/>
                  <a:gd name="T27" fmla="*/ 577 h 1448"/>
                  <a:gd name="T28" fmla="*/ 1195 w 3290"/>
                  <a:gd name="T29" fmla="*/ 585 h 1448"/>
                  <a:gd name="T30" fmla="*/ 1265 w 3290"/>
                  <a:gd name="T31" fmla="*/ 669 h 1448"/>
                  <a:gd name="T32" fmla="*/ 1443 w 3290"/>
                  <a:gd name="T33" fmla="*/ 739 h 1448"/>
                  <a:gd name="T34" fmla="*/ 1679 w 3290"/>
                  <a:gd name="T35" fmla="*/ 786 h 1448"/>
                  <a:gd name="T36" fmla="*/ 1927 w 3290"/>
                  <a:gd name="T37" fmla="*/ 804 h 1448"/>
                  <a:gd name="T38" fmla="*/ 2223 w 3290"/>
                  <a:gd name="T39" fmla="*/ 770 h 1448"/>
                  <a:gd name="T40" fmla="*/ 2727 w 3290"/>
                  <a:gd name="T41" fmla="*/ 618 h 1448"/>
                  <a:gd name="T42" fmla="*/ 3087 w 3290"/>
                  <a:gd name="T43" fmla="*/ 450 h 1448"/>
                  <a:gd name="T44" fmla="*/ 3216 w 3290"/>
                  <a:gd name="T45" fmla="*/ 461 h 1448"/>
                  <a:gd name="T46" fmla="*/ 3286 w 3290"/>
                  <a:gd name="T47" fmla="*/ 563 h 1448"/>
                  <a:gd name="T48" fmla="*/ 3255 w 3290"/>
                  <a:gd name="T49" fmla="*/ 717 h 1448"/>
                  <a:gd name="T50" fmla="*/ 3135 w 3290"/>
                  <a:gd name="T51" fmla="*/ 845 h 1448"/>
                  <a:gd name="T52" fmla="*/ 2970 w 3290"/>
                  <a:gd name="T53" fmla="*/ 960 h 1448"/>
                  <a:gd name="T54" fmla="*/ 2747 w 3290"/>
                  <a:gd name="T55" fmla="*/ 1099 h 1448"/>
                  <a:gd name="T56" fmla="*/ 2499 w 3290"/>
                  <a:gd name="T57" fmla="*/ 1238 h 1448"/>
                  <a:gd name="T58" fmla="*/ 2262 w 3290"/>
                  <a:gd name="T59" fmla="*/ 1356 h 1448"/>
                  <a:gd name="T60" fmla="*/ 2070 w 3290"/>
                  <a:gd name="T61" fmla="*/ 1433 h 1448"/>
                  <a:gd name="T62" fmla="*/ 1937 w 3290"/>
                  <a:gd name="T63" fmla="*/ 1448 h 1448"/>
                  <a:gd name="T64" fmla="*/ 1715 w 3290"/>
                  <a:gd name="T65" fmla="*/ 1429 h 1448"/>
                  <a:gd name="T66" fmla="*/ 1425 w 3290"/>
                  <a:gd name="T67" fmla="*/ 1391 h 1448"/>
                  <a:gd name="T68" fmla="*/ 1104 w 3290"/>
                  <a:gd name="T69" fmla="*/ 1341 h 1448"/>
                  <a:gd name="T70" fmla="*/ 795 w 3290"/>
                  <a:gd name="T71" fmla="*/ 1289 h 1448"/>
                  <a:gd name="T72" fmla="*/ 541 w 3290"/>
                  <a:gd name="T73" fmla="*/ 1242 h 1448"/>
                  <a:gd name="T74" fmla="*/ 380 w 3290"/>
                  <a:gd name="T75" fmla="*/ 1212 h 1448"/>
                  <a:gd name="T76" fmla="*/ 246 w 3290"/>
                  <a:gd name="T77" fmla="*/ 1216 h 1448"/>
                  <a:gd name="T78" fmla="*/ 107 w 3290"/>
                  <a:gd name="T79" fmla="*/ 1296 h 1448"/>
                  <a:gd name="T80" fmla="*/ 34 w 3290"/>
                  <a:gd name="T81" fmla="*/ 1341 h 1448"/>
                  <a:gd name="T82" fmla="*/ 6 w 3290"/>
                  <a:gd name="T83" fmla="*/ 1316 h 1448"/>
                  <a:gd name="T84" fmla="*/ 0 w 3290"/>
                  <a:gd name="T85" fmla="*/ 1290 h 1448"/>
                  <a:gd name="T86" fmla="*/ 22 w 3290"/>
                  <a:gd name="T87" fmla="*/ 955 h 1448"/>
                  <a:gd name="T88" fmla="*/ 46 w 3290"/>
                  <a:gd name="T89" fmla="*/ 567 h 1448"/>
                  <a:gd name="T90" fmla="*/ 68 w 3290"/>
                  <a:gd name="T91" fmla="*/ 220 h 1448"/>
                  <a:gd name="T92" fmla="*/ 92 w 3290"/>
                  <a:gd name="T93" fmla="*/ 106 h 1448"/>
                  <a:gd name="T94" fmla="*/ 157 w 3290"/>
                  <a:gd name="T95" fmla="*/ 87 h 1448"/>
                  <a:gd name="T96" fmla="*/ 330 w 3290"/>
                  <a:gd name="T97" fmla="*/ 59 h 1448"/>
                  <a:gd name="T98" fmla="*/ 575 w 3290"/>
                  <a:gd name="T99" fmla="*/ 25 h 1448"/>
                  <a:gd name="T100" fmla="*/ 802 w 3290"/>
                  <a:gd name="T101" fmla="*/ 3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90" h="1448">
                    <a:moveTo>
                      <a:pt x="888" y="0"/>
                    </a:moveTo>
                    <a:lnTo>
                      <a:pt x="934" y="3"/>
                    </a:lnTo>
                    <a:lnTo>
                      <a:pt x="985" y="9"/>
                    </a:lnTo>
                    <a:lnTo>
                      <a:pt x="1041" y="18"/>
                    </a:lnTo>
                    <a:lnTo>
                      <a:pt x="1100" y="29"/>
                    </a:lnTo>
                    <a:lnTo>
                      <a:pt x="1162" y="42"/>
                    </a:lnTo>
                    <a:lnTo>
                      <a:pt x="1226" y="58"/>
                    </a:lnTo>
                    <a:lnTo>
                      <a:pt x="1293" y="74"/>
                    </a:lnTo>
                    <a:lnTo>
                      <a:pt x="1360" y="92"/>
                    </a:lnTo>
                    <a:lnTo>
                      <a:pt x="1429" y="111"/>
                    </a:lnTo>
                    <a:lnTo>
                      <a:pt x="1496" y="131"/>
                    </a:lnTo>
                    <a:lnTo>
                      <a:pt x="1564" y="150"/>
                    </a:lnTo>
                    <a:lnTo>
                      <a:pt x="1630" y="171"/>
                    </a:lnTo>
                    <a:lnTo>
                      <a:pt x="1695" y="191"/>
                    </a:lnTo>
                    <a:lnTo>
                      <a:pt x="1757" y="210"/>
                    </a:lnTo>
                    <a:lnTo>
                      <a:pt x="1816" y="230"/>
                    </a:lnTo>
                    <a:lnTo>
                      <a:pt x="1871" y="248"/>
                    </a:lnTo>
                    <a:lnTo>
                      <a:pt x="1922" y="264"/>
                    </a:lnTo>
                    <a:lnTo>
                      <a:pt x="1969" y="278"/>
                    </a:lnTo>
                    <a:lnTo>
                      <a:pt x="2010" y="292"/>
                    </a:lnTo>
                    <a:lnTo>
                      <a:pt x="2044" y="301"/>
                    </a:lnTo>
                    <a:lnTo>
                      <a:pt x="2073" y="310"/>
                    </a:lnTo>
                    <a:lnTo>
                      <a:pt x="2095" y="315"/>
                    </a:lnTo>
                    <a:lnTo>
                      <a:pt x="2117" y="323"/>
                    </a:lnTo>
                    <a:lnTo>
                      <a:pt x="2138" y="336"/>
                    </a:lnTo>
                    <a:lnTo>
                      <a:pt x="2156" y="351"/>
                    </a:lnTo>
                    <a:lnTo>
                      <a:pt x="2171" y="369"/>
                    </a:lnTo>
                    <a:lnTo>
                      <a:pt x="2183" y="389"/>
                    </a:lnTo>
                    <a:lnTo>
                      <a:pt x="2190" y="412"/>
                    </a:lnTo>
                    <a:lnTo>
                      <a:pt x="2196" y="436"/>
                    </a:lnTo>
                    <a:lnTo>
                      <a:pt x="2196" y="461"/>
                    </a:lnTo>
                    <a:lnTo>
                      <a:pt x="2192" y="486"/>
                    </a:lnTo>
                    <a:lnTo>
                      <a:pt x="2182" y="512"/>
                    </a:lnTo>
                    <a:lnTo>
                      <a:pt x="2170" y="537"/>
                    </a:lnTo>
                    <a:lnTo>
                      <a:pt x="2150" y="560"/>
                    </a:lnTo>
                    <a:lnTo>
                      <a:pt x="2127" y="582"/>
                    </a:lnTo>
                    <a:lnTo>
                      <a:pt x="2097" y="602"/>
                    </a:lnTo>
                    <a:lnTo>
                      <a:pt x="2061" y="618"/>
                    </a:lnTo>
                    <a:lnTo>
                      <a:pt x="2020" y="632"/>
                    </a:lnTo>
                    <a:lnTo>
                      <a:pt x="1974" y="641"/>
                    </a:lnTo>
                    <a:lnTo>
                      <a:pt x="1926" y="648"/>
                    </a:lnTo>
                    <a:lnTo>
                      <a:pt x="1876" y="653"/>
                    </a:lnTo>
                    <a:lnTo>
                      <a:pt x="1825" y="654"/>
                    </a:lnTo>
                    <a:lnTo>
                      <a:pt x="1773" y="653"/>
                    </a:lnTo>
                    <a:lnTo>
                      <a:pt x="1721" y="650"/>
                    </a:lnTo>
                    <a:lnTo>
                      <a:pt x="1667" y="646"/>
                    </a:lnTo>
                    <a:lnTo>
                      <a:pt x="1616" y="639"/>
                    </a:lnTo>
                    <a:lnTo>
                      <a:pt x="1565" y="632"/>
                    </a:lnTo>
                    <a:lnTo>
                      <a:pt x="1514" y="624"/>
                    </a:lnTo>
                    <a:lnTo>
                      <a:pt x="1467" y="615"/>
                    </a:lnTo>
                    <a:lnTo>
                      <a:pt x="1422" y="607"/>
                    </a:lnTo>
                    <a:lnTo>
                      <a:pt x="1379" y="600"/>
                    </a:lnTo>
                    <a:lnTo>
                      <a:pt x="1339" y="592"/>
                    </a:lnTo>
                    <a:lnTo>
                      <a:pt x="1304" y="586"/>
                    </a:lnTo>
                    <a:lnTo>
                      <a:pt x="1272" y="581"/>
                    </a:lnTo>
                    <a:lnTo>
                      <a:pt x="1246" y="577"/>
                    </a:lnTo>
                    <a:lnTo>
                      <a:pt x="1224" y="575"/>
                    </a:lnTo>
                    <a:lnTo>
                      <a:pt x="1209" y="575"/>
                    </a:lnTo>
                    <a:lnTo>
                      <a:pt x="1197" y="580"/>
                    </a:lnTo>
                    <a:lnTo>
                      <a:pt x="1195" y="585"/>
                    </a:lnTo>
                    <a:lnTo>
                      <a:pt x="1199" y="607"/>
                    </a:lnTo>
                    <a:lnTo>
                      <a:pt x="1213" y="628"/>
                    </a:lnTo>
                    <a:lnTo>
                      <a:pt x="1235" y="648"/>
                    </a:lnTo>
                    <a:lnTo>
                      <a:pt x="1265" y="669"/>
                    </a:lnTo>
                    <a:lnTo>
                      <a:pt x="1301" y="688"/>
                    </a:lnTo>
                    <a:lnTo>
                      <a:pt x="1343" y="706"/>
                    </a:lnTo>
                    <a:lnTo>
                      <a:pt x="1390" y="723"/>
                    </a:lnTo>
                    <a:lnTo>
                      <a:pt x="1443" y="739"/>
                    </a:lnTo>
                    <a:lnTo>
                      <a:pt x="1498" y="753"/>
                    </a:lnTo>
                    <a:lnTo>
                      <a:pt x="1557" y="765"/>
                    </a:lnTo>
                    <a:lnTo>
                      <a:pt x="1617" y="776"/>
                    </a:lnTo>
                    <a:lnTo>
                      <a:pt x="1679" y="786"/>
                    </a:lnTo>
                    <a:lnTo>
                      <a:pt x="1743" y="794"/>
                    </a:lnTo>
                    <a:lnTo>
                      <a:pt x="1805" y="800"/>
                    </a:lnTo>
                    <a:lnTo>
                      <a:pt x="1867" y="803"/>
                    </a:lnTo>
                    <a:lnTo>
                      <a:pt x="1927" y="804"/>
                    </a:lnTo>
                    <a:lnTo>
                      <a:pt x="1987" y="803"/>
                    </a:lnTo>
                    <a:lnTo>
                      <a:pt x="2042" y="800"/>
                    </a:lnTo>
                    <a:lnTo>
                      <a:pt x="2093" y="793"/>
                    </a:lnTo>
                    <a:lnTo>
                      <a:pt x="2223" y="770"/>
                    </a:lnTo>
                    <a:lnTo>
                      <a:pt x="2354" y="739"/>
                    </a:lnTo>
                    <a:lnTo>
                      <a:pt x="2482" y="703"/>
                    </a:lnTo>
                    <a:lnTo>
                      <a:pt x="2606" y="662"/>
                    </a:lnTo>
                    <a:lnTo>
                      <a:pt x="2727" y="618"/>
                    </a:lnTo>
                    <a:lnTo>
                      <a:pt x="2842" y="570"/>
                    </a:lnTo>
                    <a:lnTo>
                      <a:pt x="2949" y="519"/>
                    </a:lnTo>
                    <a:lnTo>
                      <a:pt x="3050" y="467"/>
                    </a:lnTo>
                    <a:lnTo>
                      <a:pt x="3087" y="450"/>
                    </a:lnTo>
                    <a:lnTo>
                      <a:pt x="3123" y="443"/>
                    </a:lnTo>
                    <a:lnTo>
                      <a:pt x="3156" y="442"/>
                    </a:lnTo>
                    <a:lnTo>
                      <a:pt x="3187" y="449"/>
                    </a:lnTo>
                    <a:lnTo>
                      <a:pt x="3216" y="461"/>
                    </a:lnTo>
                    <a:lnTo>
                      <a:pt x="3241" y="479"/>
                    </a:lnTo>
                    <a:lnTo>
                      <a:pt x="3262" y="502"/>
                    </a:lnTo>
                    <a:lnTo>
                      <a:pt x="3277" y="531"/>
                    </a:lnTo>
                    <a:lnTo>
                      <a:pt x="3286" y="563"/>
                    </a:lnTo>
                    <a:lnTo>
                      <a:pt x="3290" y="597"/>
                    </a:lnTo>
                    <a:lnTo>
                      <a:pt x="3286" y="636"/>
                    </a:lnTo>
                    <a:lnTo>
                      <a:pt x="3274" y="676"/>
                    </a:lnTo>
                    <a:lnTo>
                      <a:pt x="3255" y="717"/>
                    </a:lnTo>
                    <a:lnTo>
                      <a:pt x="3224" y="760"/>
                    </a:lnTo>
                    <a:lnTo>
                      <a:pt x="3186" y="803"/>
                    </a:lnTo>
                    <a:lnTo>
                      <a:pt x="3164" y="822"/>
                    </a:lnTo>
                    <a:lnTo>
                      <a:pt x="3135" y="845"/>
                    </a:lnTo>
                    <a:lnTo>
                      <a:pt x="3102" y="870"/>
                    </a:lnTo>
                    <a:lnTo>
                      <a:pt x="3062" y="898"/>
                    </a:lnTo>
                    <a:lnTo>
                      <a:pt x="3018" y="928"/>
                    </a:lnTo>
                    <a:lnTo>
                      <a:pt x="2970" y="960"/>
                    </a:lnTo>
                    <a:lnTo>
                      <a:pt x="2919" y="994"/>
                    </a:lnTo>
                    <a:lnTo>
                      <a:pt x="2864" y="1027"/>
                    </a:lnTo>
                    <a:lnTo>
                      <a:pt x="2806" y="1063"/>
                    </a:lnTo>
                    <a:lnTo>
                      <a:pt x="2747" y="1099"/>
                    </a:lnTo>
                    <a:lnTo>
                      <a:pt x="2686" y="1134"/>
                    </a:lnTo>
                    <a:lnTo>
                      <a:pt x="2624" y="1169"/>
                    </a:lnTo>
                    <a:lnTo>
                      <a:pt x="2561" y="1203"/>
                    </a:lnTo>
                    <a:lnTo>
                      <a:pt x="2499" y="1238"/>
                    </a:lnTo>
                    <a:lnTo>
                      <a:pt x="2437" y="1271"/>
                    </a:lnTo>
                    <a:lnTo>
                      <a:pt x="2378" y="1301"/>
                    </a:lnTo>
                    <a:lnTo>
                      <a:pt x="2318" y="1330"/>
                    </a:lnTo>
                    <a:lnTo>
                      <a:pt x="2262" y="1356"/>
                    </a:lnTo>
                    <a:lnTo>
                      <a:pt x="2208" y="1381"/>
                    </a:lnTo>
                    <a:lnTo>
                      <a:pt x="2159" y="1402"/>
                    </a:lnTo>
                    <a:lnTo>
                      <a:pt x="2112" y="1420"/>
                    </a:lnTo>
                    <a:lnTo>
                      <a:pt x="2070" y="1433"/>
                    </a:lnTo>
                    <a:lnTo>
                      <a:pt x="2033" y="1443"/>
                    </a:lnTo>
                    <a:lnTo>
                      <a:pt x="2009" y="1447"/>
                    </a:lnTo>
                    <a:lnTo>
                      <a:pt x="1977" y="1448"/>
                    </a:lnTo>
                    <a:lnTo>
                      <a:pt x="1937" y="1448"/>
                    </a:lnTo>
                    <a:lnTo>
                      <a:pt x="1890" y="1446"/>
                    </a:lnTo>
                    <a:lnTo>
                      <a:pt x="1838" y="1442"/>
                    </a:lnTo>
                    <a:lnTo>
                      <a:pt x="1779" y="1436"/>
                    </a:lnTo>
                    <a:lnTo>
                      <a:pt x="1715" y="1429"/>
                    </a:lnTo>
                    <a:lnTo>
                      <a:pt x="1648" y="1421"/>
                    </a:lnTo>
                    <a:lnTo>
                      <a:pt x="1576" y="1413"/>
                    </a:lnTo>
                    <a:lnTo>
                      <a:pt x="1502" y="1402"/>
                    </a:lnTo>
                    <a:lnTo>
                      <a:pt x="1425" y="1391"/>
                    </a:lnTo>
                    <a:lnTo>
                      <a:pt x="1345" y="1380"/>
                    </a:lnTo>
                    <a:lnTo>
                      <a:pt x="1265" y="1367"/>
                    </a:lnTo>
                    <a:lnTo>
                      <a:pt x="1185" y="1355"/>
                    </a:lnTo>
                    <a:lnTo>
                      <a:pt x="1104" y="1341"/>
                    </a:lnTo>
                    <a:lnTo>
                      <a:pt x="1024" y="1329"/>
                    </a:lnTo>
                    <a:lnTo>
                      <a:pt x="946" y="1315"/>
                    </a:lnTo>
                    <a:lnTo>
                      <a:pt x="870" y="1301"/>
                    </a:lnTo>
                    <a:lnTo>
                      <a:pt x="795" y="1289"/>
                    </a:lnTo>
                    <a:lnTo>
                      <a:pt x="725" y="1276"/>
                    </a:lnTo>
                    <a:lnTo>
                      <a:pt x="659" y="1264"/>
                    </a:lnTo>
                    <a:lnTo>
                      <a:pt x="597" y="1253"/>
                    </a:lnTo>
                    <a:lnTo>
                      <a:pt x="541" y="1242"/>
                    </a:lnTo>
                    <a:lnTo>
                      <a:pt x="490" y="1232"/>
                    </a:lnTo>
                    <a:lnTo>
                      <a:pt x="446" y="1224"/>
                    </a:lnTo>
                    <a:lnTo>
                      <a:pt x="408" y="1217"/>
                    </a:lnTo>
                    <a:lnTo>
                      <a:pt x="380" y="1212"/>
                    </a:lnTo>
                    <a:lnTo>
                      <a:pt x="359" y="1206"/>
                    </a:lnTo>
                    <a:lnTo>
                      <a:pt x="322" y="1202"/>
                    </a:lnTo>
                    <a:lnTo>
                      <a:pt x="283" y="1206"/>
                    </a:lnTo>
                    <a:lnTo>
                      <a:pt x="246" y="1216"/>
                    </a:lnTo>
                    <a:lnTo>
                      <a:pt x="210" y="1231"/>
                    </a:lnTo>
                    <a:lnTo>
                      <a:pt x="174" y="1250"/>
                    </a:lnTo>
                    <a:lnTo>
                      <a:pt x="140" y="1272"/>
                    </a:lnTo>
                    <a:lnTo>
                      <a:pt x="107" y="1296"/>
                    </a:lnTo>
                    <a:lnTo>
                      <a:pt x="78" y="1320"/>
                    </a:lnTo>
                    <a:lnTo>
                      <a:pt x="60" y="1333"/>
                    </a:lnTo>
                    <a:lnTo>
                      <a:pt x="45" y="1340"/>
                    </a:lnTo>
                    <a:lnTo>
                      <a:pt x="34" y="1341"/>
                    </a:lnTo>
                    <a:lnTo>
                      <a:pt x="24" y="1338"/>
                    </a:lnTo>
                    <a:lnTo>
                      <a:pt x="16" y="1333"/>
                    </a:lnTo>
                    <a:lnTo>
                      <a:pt x="11" y="1326"/>
                    </a:lnTo>
                    <a:lnTo>
                      <a:pt x="6" y="1316"/>
                    </a:lnTo>
                    <a:lnTo>
                      <a:pt x="2" y="1308"/>
                    </a:lnTo>
                    <a:lnTo>
                      <a:pt x="1" y="1300"/>
                    </a:lnTo>
                    <a:lnTo>
                      <a:pt x="1" y="1293"/>
                    </a:lnTo>
                    <a:lnTo>
                      <a:pt x="0" y="1290"/>
                    </a:lnTo>
                    <a:lnTo>
                      <a:pt x="5" y="1217"/>
                    </a:lnTo>
                    <a:lnTo>
                      <a:pt x="11" y="1136"/>
                    </a:lnTo>
                    <a:lnTo>
                      <a:pt x="16" y="1049"/>
                    </a:lnTo>
                    <a:lnTo>
                      <a:pt x="22" y="955"/>
                    </a:lnTo>
                    <a:lnTo>
                      <a:pt x="28" y="860"/>
                    </a:lnTo>
                    <a:lnTo>
                      <a:pt x="34" y="763"/>
                    </a:lnTo>
                    <a:lnTo>
                      <a:pt x="41" y="664"/>
                    </a:lnTo>
                    <a:lnTo>
                      <a:pt x="46" y="567"/>
                    </a:lnTo>
                    <a:lnTo>
                      <a:pt x="53" y="472"/>
                    </a:lnTo>
                    <a:lnTo>
                      <a:pt x="59" y="383"/>
                    </a:lnTo>
                    <a:lnTo>
                      <a:pt x="64" y="297"/>
                    </a:lnTo>
                    <a:lnTo>
                      <a:pt x="68" y="220"/>
                    </a:lnTo>
                    <a:lnTo>
                      <a:pt x="74" y="151"/>
                    </a:lnTo>
                    <a:lnTo>
                      <a:pt x="77" y="132"/>
                    </a:lnTo>
                    <a:lnTo>
                      <a:pt x="82" y="117"/>
                    </a:lnTo>
                    <a:lnTo>
                      <a:pt x="92" y="106"/>
                    </a:lnTo>
                    <a:lnTo>
                      <a:pt x="104" y="99"/>
                    </a:lnTo>
                    <a:lnTo>
                      <a:pt x="119" y="93"/>
                    </a:lnTo>
                    <a:lnTo>
                      <a:pt x="136" y="89"/>
                    </a:lnTo>
                    <a:lnTo>
                      <a:pt x="157" y="87"/>
                    </a:lnTo>
                    <a:lnTo>
                      <a:pt x="179" y="82"/>
                    </a:lnTo>
                    <a:lnTo>
                      <a:pt x="224" y="75"/>
                    </a:lnTo>
                    <a:lnTo>
                      <a:pt x="275" y="67"/>
                    </a:lnTo>
                    <a:lnTo>
                      <a:pt x="330" y="59"/>
                    </a:lnTo>
                    <a:lnTo>
                      <a:pt x="389" y="49"/>
                    </a:lnTo>
                    <a:lnTo>
                      <a:pt x="450" y="41"/>
                    </a:lnTo>
                    <a:lnTo>
                      <a:pt x="513" y="33"/>
                    </a:lnTo>
                    <a:lnTo>
                      <a:pt x="575" y="25"/>
                    </a:lnTo>
                    <a:lnTo>
                      <a:pt x="637" y="18"/>
                    </a:lnTo>
                    <a:lnTo>
                      <a:pt x="696" y="11"/>
                    </a:lnTo>
                    <a:lnTo>
                      <a:pt x="751" y="5"/>
                    </a:lnTo>
                    <a:lnTo>
                      <a:pt x="802" y="3"/>
                    </a:lnTo>
                    <a:lnTo>
                      <a:pt x="849" y="0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xmlns="" id="{B0FF452F-C70E-B64F-B803-8628361D59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91" y="2540"/>
                <a:ext cx="522" cy="673"/>
              </a:xfrm>
              <a:custGeom>
                <a:avLst/>
                <a:gdLst>
                  <a:gd name="T0" fmla="*/ 541 w 1044"/>
                  <a:gd name="T1" fmla="*/ 806 h 1345"/>
                  <a:gd name="T2" fmla="*/ 501 w 1044"/>
                  <a:gd name="T3" fmla="*/ 810 h 1345"/>
                  <a:gd name="T4" fmla="*/ 465 w 1044"/>
                  <a:gd name="T5" fmla="*/ 821 h 1345"/>
                  <a:gd name="T6" fmla="*/ 432 w 1044"/>
                  <a:gd name="T7" fmla="*/ 839 h 1345"/>
                  <a:gd name="T8" fmla="*/ 403 w 1044"/>
                  <a:gd name="T9" fmla="*/ 862 h 1345"/>
                  <a:gd name="T10" fmla="*/ 380 w 1044"/>
                  <a:gd name="T11" fmla="*/ 891 h 1345"/>
                  <a:gd name="T12" fmla="*/ 362 w 1044"/>
                  <a:gd name="T13" fmla="*/ 923 h 1345"/>
                  <a:gd name="T14" fmla="*/ 351 w 1044"/>
                  <a:gd name="T15" fmla="*/ 960 h 1345"/>
                  <a:gd name="T16" fmla="*/ 347 w 1044"/>
                  <a:gd name="T17" fmla="*/ 998 h 1345"/>
                  <a:gd name="T18" fmla="*/ 351 w 1044"/>
                  <a:gd name="T19" fmla="*/ 1037 h 1345"/>
                  <a:gd name="T20" fmla="*/ 362 w 1044"/>
                  <a:gd name="T21" fmla="*/ 1074 h 1345"/>
                  <a:gd name="T22" fmla="*/ 380 w 1044"/>
                  <a:gd name="T23" fmla="*/ 1107 h 1345"/>
                  <a:gd name="T24" fmla="*/ 403 w 1044"/>
                  <a:gd name="T25" fmla="*/ 1136 h 1345"/>
                  <a:gd name="T26" fmla="*/ 432 w 1044"/>
                  <a:gd name="T27" fmla="*/ 1159 h 1345"/>
                  <a:gd name="T28" fmla="*/ 465 w 1044"/>
                  <a:gd name="T29" fmla="*/ 1177 h 1345"/>
                  <a:gd name="T30" fmla="*/ 501 w 1044"/>
                  <a:gd name="T31" fmla="*/ 1188 h 1345"/>
                  <a:gd name="T32" fmla="*/ 541 w 1044"/>
                  <a:gd name="T33" fmla="*/ 1193 h 1345"/>
                  <a:gd name="T34" fmla="*/ 580 w 1044"/>
                  <a:gd name="T35" fmla="*/ 1188 h 1345"/>
                  <a:gd name="T36" fmla="*/ 616 w 1044"/>
                  <a:gd name="T37" fmla="*/ 1177 h 1345"/>
                  <a:gd name="T38" fmla="*/ 649 w 1044"/>
                  <a:gd name="T39" fmla="*/ 1159 h 1345"/>
                  <a:gd name="T40" fmla="*/ 677 w 1044"/>
                  <a:gd name="T41" fmla="*/ 1136 h 1345"/>
                  <a:gd name="T42" fmla="*/ 701 w 1044"/>
                  <a:gd name="T43" fmla="*/ 1107 h 1345"/>
                  <a:gd name="T44" fmla="*/ 719 w 1044"/>
                  <a:gd name="T45" fmla="*/ 1074 h 1345"/>
                  <a:gd name="T46" fmla="*/ 730 w 1044"/>
                  <a:gd name="T47" fmla="*/ 1037 h 1345"/>
                  <a:gd name="T48" fmla="*/ 734 w 1044"/>
                  <a:gd name="T49" fmla="*/ 998 h 1345"/>
                  <a:gd name="T50" fmla="*/ 730 w 1044"/>
                  <a:gd name="T51" fmla="*/ 960 h 1345"/>
                  <a:gd name="T52" fmla="*/ 719 w 1044"/>
                  <a:gd name="T53" fmla="*/ 923 h 1345"/>
                  <a:gd name="T54" fmla="*/ 701 w 1044"/>
                  <a:gd name="T55" fmla="*/ 891 h 1345"/>
                  <a:gd name="T56" fmla="*/ 677 w 1044"/>
                  <a:gd name="T57" fmla="*/ 862 h 1345"/>
                  <a:gd name="T58" fmla="*/ 649 w 1044"/>
                  <a:gd name="T59" fmla="*/ 839 h 1345"/>
                  <a:gd name="T60" fmla="*/ 616 w 1044"/>
                  <a:gd name="T61" fmla="*/ 821 h 1345"/>
                  <a:gd name="T62" fmla="*/ 580 w 1044"/>
                  <a:gd name="T63" fmla="*/ 810 h 1345"/>
                  <a:gd name="T64" fmla="*/ 541 w 1044"/>
                  <a:gd name="T65" fmla="*/ 806 h 1345"/>
                  <a:gd name="T66" fmla="*/ 253 w 1044"/>
                  <a:gd name="T67" fmla="*/ 0 h 1345"/>
                  <a:gd name="T68" fmla="*/ 953 w 1044"/>
                  <a:gd name="T69" fmla="*/ 34 h 1345"/>
                  <a:gd name="T70" fmla="*/ 979 w 1044"/>
                  <a:gd name="T71" fmla="*/ 40 h 1345"/>
                  <a:gd name="T72" fmla="*/ 1001 w 1044"/>
                  <a:gd name="T73" fmla="*/ 51 h 1345"/>
                  <a:gd name="T74" fmla="*/ 1020 w 1044"/>
                  <a:gd name="T75" fmla="*/ 67 h 1345"/>
                  <a:gd name="T76" fmla="*/ 1034 w 1044"/>
                  <a:gd name="T77" fmla="*/ 88 h 1345"/>
                  <a:gd name="T78" fmla="*/ 1042 w 1044"/>
                  <a:gd name="T79" fmla="*/ 111 h 1345"/>
                  <a:gd name="T80" fmla="*/ 1044 w 1044"/>
                  <a:gd name="T81" fmla="*/ 138 h 1345"/>
                  <a:gd name="T82" fmla="*/ 958 w 1044"/>
                  <a:gd name="T83" fmla="*/ 1250 h 1345"/>
                  <a:gd name="T84" fmla="*/ 953 w 1044"/>
                  <a:gd name="T85" fmla="*/ 1277 h 1345"/>
                  <a:gd name="T86" fmla="*/ 940 w 1044"/>
                  <a:gd name="T87" fmla="*/ 1300 h 1345"/>
                  <a:gd name="T88" fmla="*/ 924 w 1044"/>
                  <a:gd name="T89" fmla="*/ 1319 h 1345"/>
                  <a:gd name="T90" fmla="*/ 903 w 1044"/>
                  <a:gd name="T91" fmla="*/ 1333 h 1345"/>
                  <a:gd name="T92" fmla="*/ 879 w 1044"/>
                  <a:gd name="T93" fmla="*/ 1343 h 1345"/>
                  <a:gd name="T94" fmla="*/ 852 w 1044"/>
                  <a:gd name="T95" fmla="*/ 1345 h 1345"/>
                  <a:gd name="T96" fmla="*/ 77 w 1044"/>
                  <a:gd name="T97" fmla="*/ 1345 h 1345"/>
                  <a:gd name="T98" fmla="*/ 52 w 1044"/>
                  <a:gd name="T99" fmla="*/ 1341 h 1345"/>
                  <a:gd name="T100" fmla="*/ 30 w 1044"/>
                  <a:gd name="T101" fmla="*/ 1330 h 1345"/>
                  <a:gd name="T102" fmla="*/ 15 w 1044"/>
                  <a:gd name="T103" fmla="*/ 1315 h 1345"/>
                  <a:gd name="T104" fmla="*/ 4 w 1044"/>
                  <a:gd name="T105" fmla="*/ 1294 h 1345"/>
                  <a:gd name="T106" fmla="*/ 0 w 1044"/>
                  <a:gd name="T107" fmla="*/ 1271 h 1345"/>
                  <a:gd name="T108" fmla="*/ 3 w 1044"/>
                  <a:gd name="T109" fmla="*/ 1246 h 1345"/>
                  <a:gd name="T110" fmla="*/ 131 w 1044"/>
                  <a:gd name="T111" fmla="*/ 91 h 1345"/>
                  <a:gd name="T112" fmla="*/ 140 w 1044"/>
                  <a:gd name="T113" fmla="*/ 66 h 1345"/>
                  <a:gd name="T114" fmla="*/ 156 w 1044"/>
                  <a:gd name="T115" fmla="*/ 44 h 1345"/>
                  <a:gd name="T116" fmla="*/ 176 w 1044"/>
                  <a:gd name="T117" fmla="*/ 25 h 1345"/>
                  <a:gd name="T118" fmla="*/ 200 w 1044"/>
                  <a:gd name="T119" fmla="*/ 11 h 1345"/>
                  <a:gd name="T120" fmla="*/ 226 w 1044"/>
                  <a:gd name="T121" fmla="*/ 3 h 1345"/>
                  <a:gd name="T122" fmla="*/ 253 w 1044"/>
                  <a:gd name="T12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4" h="1345">
                    <a:moveTo>
                      <a:pt x="541" y="806"/>
                    </a:moveTo>
                    <a:lnTo>
                      <a:pt x="501" y="810"/>
                    </a:lnTo>
                    <a:lnTo>
                      <a:pt x="465" y="821"/>
                    </a:lnTo>
                    <a:lnTo>
                      <a:pt x="432" y="839"/>
                    </a:lnTo>
                    <a:lnTo>
                      <a:pt x="403" y="862"/>
                    </a:lnTo>
                    <a:lnTo>
                      <a:pt x="380" y="891"/>
                    </a:lnTo>
                    <a:lnTo>
                      <a:pt x="362" y="923"/>
                    </a:lnTo>
                    <a:lnTo>
                      <a:pt x="351" y="960"/>
                    </a:lnTo>
                    <a:lnTo>
                      <a:pt x="347" y="998"/>
                    </a:lnTo>
                    <a:lnTo>
                      <a:pt x="351" y="1037"/>
                    </a:lnTo>
                    <a:lnTo>
                      <a:pt x="362" y="1074"/>
                    </a:lnTo>
                    <a:lnTo>
                      <a:pt x="380" y="1107"/>
                    </a:lnTo>
                    <a:lnTo>
                      <a:pt x="403" y="1136"/>
                    </a:lnTo>
                    <a:lnTo>
                      <a:pt x="432" y="1159"/>
                    </a:lnTo>
                    <a:lnTo>
                      <a:pt x="465" y="1177"/>
                    </a:lnTo>
                    <a:lnTo>
                      <a:pt x="501" y="1188"/>
                    </a:lnTo>
                    <a:lnTo>
                      <a:pt x="541" y="1193"/>
                    </a:lnTo>
                    <a:lnTo>
                      <a:pt x="580" y="1188"/>
                    </a:lnTo>
                    <a:lnTo>
                      <a:pt x="616" y="1177"/>
                    </a:lnTo>
                    <a:lnTo>
                      <a:pt x="649" y="1159"/>
                    </a:lnTo>
                    <a:lnTo>
                      <a:pt x="677" y="1136"/>
                    </a:lnTo>
                    <a:lnTo>
                      <a:pt x="701" y="1107"/>
                    </a:lnTo>
                    <a:lnTo>
                      <a:pt x="719" y="1074"/>
                    </a:lnTo>
                    <a:lnTo>
                      <a:pt x="730" y="1037"/>
                    </a:lnTo>
                    <a:lnTo>
                      <a:pt x="734" y="998"/>
                    </a:lnTo>
                    <a:lnTo>
                      <a:pt x="730" y="960"/>
                    </a:lnTo>
                    <a:lnTo>
                      <a:pt x="719" y="923"/>
                    </a:lnTo>
                    <a:lnTo>
                      <a:pt x="701" y="891"/>
                    </a:lnTo>
                    <a:lnTo>
                      <a:pt x="677" y="862"/>
                    </a:lnTo>
                    <a:lnTo>
                      <a:pt x="649" y="839"/>
                    </a:lnTo>
                    <a:lnTo>
                      <a:pt x="616" y="821"/>
                    </a:lnTo>
                    <a:lnTo>
                      <a:pt x="580" y="810"/>
                    </a:lnTo>
                    <a:lnTo>
                      <a:pt x="541" y="806"/>
                    </a:lnTo>
                    <a:close/>
                    <a:moveTo>
                      <a:pt x="253" y="0"/>
                    </a:moveTo>
                    <a:lnTo>
                      <a:pt x="953" y="34"/>
                    </a:lnTo>
                    <a:lnTo>
                      <a:pt x="979" y="40"/>
                    </a:lnTo>
                    <a:lnTo>
                      <a:pt x="1001" y="51"/>
                    </a:lnTo>
                    <a:lnTo>
                      <a:pt x="1020" y="67"/>
                    </a:lnTo>
                    <a:lnTo>
                      <a:pt x="1034" y="88"/>
                    </a:lnTo>
                    <a:lnTo>
                      <a:pt x="1042" y="111"/>
                    </a:lnTo>
                    <a:lnTo>
                      <a:pt x="1044" y="138"/>
                    </a:lnTo>
                    <a:lnTo>
                      <a:pt x="958" y="1250"/>
                    </a:lnTo>
                    <a:lnTo>
                      <a:pt x="953" y="1277"/>
                    </a:lnTo>
                    <a:lnTo>
                      <a:pt x="940" y="1300"/>
                    </a:lnTo>
                    <a:lnTo>
                      <a:pt x="924" y="1319"/>
                    </a:lnTo>
                    <a:lnTo>
                      <a:pt x="903" y="1333"/>
                    </a:lnTo>
                    <a:lnTo>
                      <a:pt x="879" y="1343"/>
                    </a:lnTo>
                    <a:lnTo>
                      <a:pt x="852" y="1345"/>
                    </a:lnTo>
                    <a:lnTo>
                      <a:pt x="77" y="1345"/>
                    </a:lnTo>
                    <a:lnTo>
                      <a:pt x="52" y="1341"/>
                    </a:lnTo>
                    <a:lnTo>
                      <a:pt x="30" y="1330"/>
                    </a:lnTo>
                    <a:lnTo>
                      <a:pt x="15" y="1315"/>
                    </a:lnTo>
                    <a:lnTo>
                      <a:pt x="4" y="1294"/>
                    </a:lnTo>
                    <a:lnTo>
                      <a:pt x="0" y="1271"/>
                    </a:lnTo>
                    <a:lnTo>
                      <a:pt x="3" y="1246"/>
                    </a:lnTo>
                    <a:lnTo>
                      <a:pt x="131" y="91"/>
                    </a:lnTo>
                    <a:lnTo>
                      <a:pt x="140" y="66"/>
                    </a:lnTo>
                    <a:lnTo>
                      <a:pt x="156" y="44"/>
                    </a:lnTo>
                    <a:lnTo>
                      <a:pt x="176" y="25"/>
                    </a:lnTo>
                    <a:lnTo>
                      <a:pt x="200" y="11"/>
                    </a:lnTo>
                    <a:lnTo>
                      <a:pt x="226" y="3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xmlns="" id="{969AD917-284B-E840-A997-608604CC04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57959" y="2054543"/>
              <a:ext cx="418398" cy="434231"/>
              <a:chOff x="1464" y="891"/>
              <a:chExt cx="2829" cy="2533"/>
            </a:xfrm>
            <a:grpFill/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xmlns="" id="{60ACF8AD-AD77-544D-AE67-384136AF03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891"/>
                <a:ext cx="2829" cy="2114"/>
              </a:xfrm>
              <a:custGeom>
                <a:avLst/>
                <a:gdLst>
                  <a:gd name="T0" fmla="*/ 3596 w 5657"/>
                  <a:gd name="T1" fmla="*/ 2453 h 4228"/>
                  <a:gd name="T2" fmla="*/ 3656 w 5657"/>
                  <a:gd name="T3" fmla="*/ 2530 h 4228"/>
                  <a:gd name="T4" fmla="*/ 4069 w 5657"/>
                  <a:gd name="T5" fmla="*/ 3610 h 4228"/>
                  <a:gd name="T6" fmla="*/ 3905 w 5657"/>
                  <a:gd name="T7" fmla="*/ 2479 h 4228"/>
                  <a:gd name="T8" fmla="*/ 3826 w 5657"/>
                  <a:gd name="T9" fmla="*/ 2484 h 4228"/>
                  <a:gd name="T10" fmla="*/ 3750 w 5657"/>
                  <a:gd name="T11" fmla="*/ 2427 h 4228"/>
                  <a:gd name="T12" fmla="*/ 3731 w 5657"/>
                  <a:gd name="T13" fmla="*/ 2345 h 4228"/>
                  <a:gd name="T14" fmla="*/ 3766 w 5657"/>
                  <a:gd name="T15" fmla="*/ 2269 h 4228"/>
                  <a:gd name="T16" fmla="*/ 2128 w 5657"/>
                  <a:gd name="T17" fmla="*/ 1116 h 4228"/>
                  <a:gd name="T18" fmla="*/ 3520 w 5657"/>
                  <a:gd name="T19" fmla="*/ 17 h 4228"/>
                  <a:gd name="T20" fmla="*/ 5640 w 5657"/>
                  <a:gd name="T21" fmla="*/ 1241 h 4228"/>
                  <a:gd name="T22" fmla="*/ 5654 w 5657"/>
                  <a:gd name="T23" fmla="*/ 1337 h 4228"/>
                  <a:gd name="T24" fmla="*/ 5597 w 5657"/>
                  <a:gd name="T25" fmla="*/ 1415 h 4228"/>
                  <a:gd name="T26" fmla="*/ 4596 w 5657"/>
                  <a:gd name="T27" fmla="*/ 2031 h 4228"/>
                  <a:gd name="T28" fmla="*/ 4514 w 5657"/>
                  <a:gd name="T29" fmla="*/ 2012 h 4228"/>
                  <a:gd name="T30" fmla="*/ 4461 w 5657"/>
                  <a:gd name="T31" fmla="*/ 1945 h 4228"/>
                  <a:gd name="T32" fmla="*/ 4461 w 5657"/>
                  <a:gd name="T33" fmla="*/ 1861 h 4228"/>
                  <a:gd name="T34" fmla="*/ 4514 w 5657"/>
                  <a:gd name="T35" fmla="*/ 1796 h 4228"/>
                  <a:gd name="T36" fmla="*/ 2374 w 5657"/>
                  <a:gd name="T37" fmla="*/ 961 h 4228"/>
                  <a:gd name="T38" fmla="*/ 4277 w 5657"/>
                  <a:gd name="T39" fmla="*/ 2045 h 4228"/>
                  <a:gd name="T40" fmla="*/ 4294 w 5657"/>
                  <a:gd name="T41" fmla="*/ 2060 h 4228"/>
                  <a:gd name="T42" fmla="*/ 4306 w 5657"/>
                  <a:gd name="T43" fmla="*/ 2077 h 4228"/>
                  <a:gd name="T44" fmla="*/ 4315 w 5657"/>
                  <a:gd name="T45" fmla="*/ 2093 h 4228"/>
                  <a:gd name="T46" fmla="*/ 4322 w 5657"/>
                  <a:gd name="T47" fmla="*/ 2112 h 4228"/>
                  <a:gd name="T48" fmla="*/ 4325 w 5657"/>
                  <a:gd name="T49" fmla="*/ 2142 h 4228"/>
                  <a:gd name="T50" fmla="*/ 4322 w 5657"/>
                  <a:gd name="T51" fmla="*/ 3713 h 4228"/>
                  <a:gd name="T52" fmla="*/ 4267 w 5657"/>
                  <a:gd name="T53" fmla="*/ 3790 h 4228"/>
                  <a:gd name="T54" fmla="*/ 3556 w 5657"/>
                  <a:gd name="T55" fmla="*/ 4226 h 4228"/>
                  <a:gd name="T56" fmla="*/ 3470 w 5657"/>
                  <a:gd name="T57" fmla="*/ 4213 h 4228"/>
                  <a:gd name="T58" fmla="*/ 3409 w 5657"/>
                  <a:gd name="T59" fmla="*/ 4135 h 4228"/>
                  <a:gd name="T60" fmla="*/ 1462 w 5657"/>
                  <a:gd name="T61" fmla="*/ 1535 h 4228"/>
                  <a:gd name="T62" fmla="*/ 3081 w 5657"/>
                  <a:gd name="T63" fmla="*/ 2699 h 4228"/>
                  <a:gd name="T64" fmla="*/ 3163 w 5657"/>
                  <a:gd name="T65" fmla="*/ 2680 h 4228"/>
                  <a:gd name="T66" fmla="*/ 3239 w 5657"/>
                  <a:gd name="T67" fmla="*/ 2716 h 4228"/>
                  <a:gd name="T68" fmla="*/ 3275 w 5657"/>
                  <a:gd name="T69" fmla="*/ 2793 h 4228"/>
                  <a:gd name="T70" fmla="*/ 3258 w 5657"/>
                  <a:gd name="T71" fmla="*/ 2874 h 4228"/>
                  <a:gd name="T72" fmla="*/ 2269 w 5657"/>
                  <a:gd name="T73" fmla="*/ 3511 h 4228"/>
                  <a:gd name="T74" fmla="*/ 2200 w 5657"/>
                  <a:gd name="T75" fmla="*/ 3531 h 4228"/>
                  <a:gd name="T76" fmla="*/ 65 w 5657"/>
                  <a:gd name="T77" fmla="*/ 2336 h 4228"/>
                  <a:gd name="T78" fmla="*/ 5 w 5657"/>
                  <a:gd name="T79" fmla="*/ 2261 h 4228"/>
                  <a:gd name="T80" fmla="*/ 15 w 5657"/>
                  <a:gd name="T81" fmla="*/ 2165 h 4228"/>
                  <a:gd name="T82" fmla="*/ 1392 w 5657"/>
                  <a:gd name="T83" fmla="*/ 1277 h 4228"/>
                  <a:gd name="T84" fmla="*/ 2058 w 5657"/>
                  <a:gd name="T85" fmla="*/ 858 h 4228"/>
                  <a:gd name="T86" fmla="*/ 3453 w 5657"/>
                  <a:gd name="T87" fmla="*/ 0 h 4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57" h="4228">
                    <a:moveTo>
                      <a:pt x="2128" y="1116"/>
                    </a:moveTo>
                    <a:lnTo>
                      <a:pt x="1709" y="1380"/>
                    </a:lnTo>
                    <a:lnTo>
                      <a:pt x="3596" y="2453"/>
                    </a:lnTo>
                    <a:lnTo>
                      <a:pt x="3623" y="2474"/>
                    </a:lnTo>
                    <a:lnTo>
                      <a:pt x="3642" y="2500"/>
                    </a:lnTo>
                    <a:lnTo>
                      <a:pt x="3656" y="2530"/>
                    </a:lnTo>
                    <a:lnTo>
                      <a:pt x="3661" y="2565"/>
                    </a:lnTo>
                    <a:lnTo>
                      <a:pt x="3661" y="3869"/>
                    </a:lnTo>
                    <a:lnTo>
                      <a:pt x="4069" y="3610"/>
                    </a:lnTo>
                    <a:lnTo>
                      <a:pt x="4069" y="2378"/>
                    </a:lnTo>
                    <a:lnTo>
                      <a:pt x="3925" y="2469"/>
                    </a:lnTo>
                    <a:lnTo>
                      <a:pt x="3905" y="2479"/>
                    </a:lnTo>
                    <a:lnTo>
                      <a:pt x="3881" y="2486"/>
                    </a:lnTo>
                    <a:lnTo>
                      <a:pt x="3858" y="2488"/>
                    </a:lnTo>
                    <a:lnTo>
                      <a:pt x="3826" y="2484"/>
                    </a:lnTo>
                    <a:lnTo>
                      <a:pt x="3797" y="2472"/>
                    </a:lnTo>
                    <a:lnTo>
                      <a:pt x="3771" y="2453"/>
                    </a:lnTo>
                    <a:lnTo>
                      <a:pt x="3750" y="2427"/>
                    </a:lnTo>
                    <a:lnTo>
                      <a:pt x="3737" y="2402"/>
                    </a:lnTo>
                    <a:lnTo>
                      <a:pt x="3730" y="2372"/>
                    </a:lnTo>
                    <a:lnTo>
                      <a:pt x="3731" y="2345"/>
                    </a:lnTo>
                    <a:lnTo>
                      <a:pt x="3737" y="2318"/>
                    </a:lnTo>
                    <a:lnTo>
                      <a:pt x="3749" y="2292"/>
                    </a:lnTo>
                    <a:lnTo>
                      <a:pt x="3766" y="2269"/>
                    </a:lnTo>
                    <a:lnTo>
                      <a:pt x="3790" y="2251"/>
                    </a:lnTo>
                    <a:lnTo>
                      <a:pt x="3949" y="2151"/>
                    </a:lnTo>
                    <a:lnTo>
                      <a:pt x="2128" y="1116"/>
                    </a:lnTo>
                    <a:close/>
                    <a:moveTo>
                      <a:pt x="3453" y="0"/>
                    </a:moveTo>
                    <a:lnTo>
                      <a:pt x="3488" y="4"/>
                    </a:lnTo>
                    <a:lnTo>
                      <a:pt x="3520" y="17"/>
                    </a:lnTo>
                    <a:lnTo>
                      <a:pt x="5594" y="1195"/>
                    </a:lnTo>
                    <a:lnTo>
                      <a:pt x="5619" y="1216"/>
                    </a:lnTo>
                    <a:lnTo>
                      <a:pt x="5640" y="1241"/>
                    </a:lnTo>
                    <a:lnTo>
                      <a:pt x="5652" y="1270"/>
                    </a:lnTo>
                    <a:lnTo>
                      <a:pt x="5657" y="1303"/>
                    </a:lnTo>
                    <a:lnTo>
                      <a:pt x="5654" y="1337"/>
                    </a:lnTo>
                    <a:lnTo>
                      <a:pt x="5642" y="1367"/>
                    </a:lnTo>
                    <a:lnTo>
                      <a:pt x="5623" y="1394"/>
                    </a:lnTo>
                    <a:lnTo>
                      <a:pt x="5597" y="1415"/>
                    </a:lnTo>
                    <a:lnTo>
                      <a:pt x="4650" y="2012"/>
                    </a:lnTo>
                    <a:lnTo>
                      <a:pt x="4624" y="2024"/>
                    </a:lnTo>
                    <a:lnTo>
                      <a:pt x="4596" y="2031"/>
                    </a:lnTo>
                    <a:lnTo>
                      <a:pt x="4567" y="2031"/>
                    </a:lnTo>
                    <a:lnTo>
                      <a:pt x="4540" y="2024"/>
                    </a:lnTo>
                    <a:lnTo>
                      <a:pt x="4514" y="2012"/>
                    </a:lnTo>
                    <a:lnTo>
                      <a:pt x="4492" y="1995"/>
                    </a:lnTo>
                    <a:lnTo>
                      <a:pt x="4475" y="1971"/>
                    </a:lnTo>
                    <a:lnTo>
                      <a:pt x="4461" y="1945"/>
                    </a:lnTo>
                    <a:lnTo>
                      <a:pt x="4454" y="1918"/>
                    </a:lnTo>
                    <a:lnTo>
                      <a:pt x="4456" y="1888"/>
                    </a:lnTo>
                    <a:lnTo>
                      <a:pt x="4461" y="1861"/>
                    </a:lnTo>
                    <a:lnTo>
                      <a:pt x="4473" y="1837"/>
                    </a:lnTo>
                    <a:lnTo>
                      <a:pt x="4490" y="1813"/>
                    </a:lnTo>
                    <a:lnTo>
                      <a:pt x="4514" y="1796"/>
                    </a:lnTo>
                    <a:lnTo>
                      <a:pt x="5281" y="1312"/>
                    </a:lnTo>
                    <a:lnTo>
                      <a:pt x="3460" y="278"/>
                    </a:lnTo>
                    <a:lnTo>
                      <a:pt x="2374" y="961"/>
                    </a:lnTo>
                    <a:lnTo>
                      <a:pt x="4260" y="2033"/>
                    </a:lnTo>
                    <a:lnTo>
                      <a:pt x="4274" y="2043"/>
                    </a:lnTo>
                    <a:lnTo>
                      <a:pt x="4277" y="2045"/>
                    </a:lnTo>
                    <a:lnTo>
                      <a:pt x="4287" y="2053"/>
                    </a:lnTo>
                    <a:lnTo>
                      <a:pt x="4289" y="2055"/>
                    </a:lnTo>
                    <a:lnTo>
                      <a:pt x="4294" y="2060"/>
                    </a:lnTo>
                    <a:lnTo>
                      <a:pt x="4299" y="2067"/>
                    </a:lnTo>
                    <a:lnTo>
                      <a:pt x="4299" y="2069"/>
                    </a:lnTo>
                    <a:lnTo>
                      <a:pt x="4306" y="2077"/>
                    </a:lnTo>
                    <a:lnTo>
                      <a:pt x="4308" y="2079"/>
                    </a:lnTo>
                    <a:lnTo>
                      <a:pt x="4310" y="2084"/>
                    </a:lnTo>
                    <a:lnTo>
                      <a:pt x="4315" y="2093"/>
                    </a:lnTo>
                    <a:lnTo>
                      <a:pt x="4317" y="2098"/>
                    </a:lnTo>
                    <a:lnTo>
                      <a:pt x="4322" y="2112"/>
                    </a:lnTo>
                    <a:lnTo>
                      <a:pt x="4322" y="2112"/>
                    </a:lnTo>
                    <a:lnTo>
                      <a:pt x="4325" y="2127"/>
                    </a:lnTo>
                    <a:lnTo>
                      <a:pt x="4325" y="2130"/>
                    </a:lnTo>
                    <a:lnTo>
                      <a:pt x="4325" y="2142"/>
                    </a:lnTo>
                    <a:lnTo>
                      <a:pt x="4327" y="2146"/>
                    </a:lnTo>
                    <a:lnTo>
                      <a:pt x="4327" y="3682"/>
                    </a:lnTo>
                    <a:lnTo>
                      <a:pt x="4322" y="3713"/>
                    </a:lnTo>
                    <a:lnTo>
                      <a:pt x="4310" y="3744"/>
                    </a:lnTo>
                    <a:lnTo>
                      <a:pt x="4291" y="3770"/>
                    </a:lnTo>
                    <a:lnTo>
                      <a:pt x="4267" y="3790"/>
                    </a:lnTo>
                    <a:lnTo>
                      <a:pt x="3601" y="4209"/>
                    </a:lnTo>
                    <a:lnTo>
                      <a:pt x="3579" y="4220"/>
                    </a:lnTo>
                    <a:lnTo>
                      <a:pt x="3556" y="4226"/>
                    </a:lnTo>
                    <a:lnTo>
                      <a:pt x="3532" y="4228"/>
                    </a:lnTo>
                    <a:lnTo>
                      <a:pt x="3501" y="4225"/>
                    </a:lnTo>
                    <a:lnTo>
                      <a:pt x="3470" y="4213"/>
                    </a:lnTo>
                    <a:lnTo>
                      <a:pt x="3443" y="4192"/>
                    </a:lnTo>
                    <a:lnTo>
                      <a:pt x="3422" y="4166"/>
                    </a:lnTo>
                    <a:lnTo>
                      <a:pt x="3409" y="4135"/>
                    </a:lnTo>
                    <a:lnTo>
                      <a:pt x="3404" y="4101"/>
                    </a:lnTo>
                    <a:lnTo>
                      <a:pt x="3404" y="2639"/>
                    </a:lnTo>
                    <a:lnTo>
                      <a:pt x="1462" y="1535"/>
                    </a:lnTo>
                    <a:lnTo>
                      <a:pt x="378" y="2220"/>
                    </a:lnTo>
                    <a:lnTo>
                      <a:pt x="2197" y="3253"/>
                    </a:lnTo>
                    <a:lnTo>
                      <a:pt x="3081" y="2699"/>
                    </a:lnTo>
                    <a:lnTo>
                      <a:pt x="3107" y="2685"/>
                    </a:lnTo>
                    <a:lnTo>
                      <a:pt x="3134" y="2680"/>
                    </a:lnTo>
                    <a:lnTo>
                      <a:pt x="3163" y="2680"/>
                    </a:lnTo>
                    <a:lnTo>
                      <a:pt x="3191" y="2685"/>
                    </a:lnTo>
                    <a:lnTo>
                      <a:pt x="3216" y="2697"/>
                    </a:lnTo>
                    <a:lnTo>
                      <a:pt x="3239" y="2716"/>
                    </a:lnTo>
                    <a:lnTo>
                      <a:pt x="3256" y="2738"/>
                    </a:lnTo>
                    <a:lnTo>
                      <a:pt x="3270" y="2766"/>
                    </a:lnTo>
                    <a:lnTo>
                      <a:pt x="3275" y="2793"/>
                    </a:lnTo>
                    <a:lnTo>
                      <a:pt x="3275" y="2821"/>
                    </a:lnTo>
                    <a:lnTo>
                      <a:pt x="3270" y="2848"/>
                    </a:lnTo>
                    <a:lnTo>
                      <a:pt x="3258" y="2874"/>
                    </a:lnTo>
                    <a:lnTo>
                      <a:pt x="3239" y="2896"/>
                    </a:lnTo>
                    <a:lnTo>
                      <a:pt x="3216" y="2915"/>
                    </a:lnTo>
                    <a:lnTo>
                      <a:pt x="2269" y="3511"/>
                    </a:lnTo>
                    <a:lnTo>
                      <a:pt x="2247" y="3523"/>
                    </a:lnTo>
                    <a:lnTo>
                      <a:pt x="2224" y="3529"/>
                    </a:lnTo>
                    <a:lnTo>
                      <a:pt x="2200" y="3531"/>
                    </a:lnTo>
                    <a:lnTo>
                      <a:pt x="2168" y="3528"/>
                    </a:lnTo>
                    <a:lnTo>
                      <a:pt x="2137" y="3514"/>
                    </a:lnTo>
                    <a:lnTo>
                      <a:pt x="65" y="2336"/>
                    </a:lnTo>
                    <a:lnTo>
                      <a:pt x="38" y="2316"/>
                    </a:lnTo>
                    <a:lnTo>
                      <a:pt x="19" y="2290"/>
                    </a:lnTo>
                    <a:lnTo>
                      <a:pt x="5" y="2261"/>
                    </a:lnTo>
                    <a:lnTo>
                      <a:pt x="0" y="2228"/>
                    </a:lnTo>
                    <a:lnTo>
                      <a:pt x="3" y="2194"/>
                    </a:lnTo>
                    <a:lnTo>
                      <a:pt x="15" y="2165"/>
                    </a:lnTo>
                    <a:lnTo>
                      <a:pt x="34" y="2137"/>
                    </a:lnTo>
                    <a:lnTo>
                      <a:pt x="60" y="2117"/>
                    </a:lnTo>
                    <a:lnTo>
                      <a:pt x="1392" y="1277"/>
                    </a:lnTo>
                    <a:lnTo>
                      <a:pt x="1392" y="1277"/>
                    </a:lnTo>
                    <a:lnTo>
                      <a:pt x="2058" y="858"/>
                    </a:lnTo>
                    <a:lnTo>
                      <a:pt x="2058" y="858"/>
                    </a:lnTo>
                    <a:lnTo>
                      <a:pt x="3388" y="21"/>
                    </a:lnTo>
                    <a:lnTo>
                      <a:pt x="3421" y="5"/>
                    </a:lnTo>
                    <a:lnTo>
                      <a:pt x="3453" y="0"/>
                    </a:lnTo>
                    <a:close/>
                  </a:path>
                </a:pathLst>
              </a:custGeom>
              <a:grpFill/>
              <a:ln w="952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xmlns="" id="{E95CD2F8-EF25-F847-9BD7-2A9FF528C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36"/>
                <a:ext cx="602" cy="427"/>
              </a:xfrm>
              <a:custGeom>
                <a:avLst/>
                <a:gdLst>
                  <a:gd name="T0" fmla="*/ 1062 w 1203"/>
                  <a:gd name="T1" fmla="*/ 0 h 853"/>
                  <a:gd name="T2" fmla="*/ 1090 w 1203"/>
                  <a:gd name="T3" fmla="*/ 0 h 853"/>
                  <a:gd name="T4" fmla="*/ 1117 w 1203"/>
                  <a:gd name="T5" fmla="*/ 7 h 853"/>
                  <a:gd name="T6" fmla="*/ 1143 w 1203"/>
                  <a:gd name="T7" fmla="*/ 19 h 853"/>
                  <a:gd name="T8" fmla="*/ 1165 w 1203"/>
                  <a:gd name="T9" fmla="*/ 36 h 853"/>
                  <a:gd name="T10" fmla="*/ 1184 w 1203"/>
                  <a:gd name="T11" fmla="*/ 60 h 853"/>
                  <a:gd name="T12" fmla="*/ 1196 w 1203"/>
                  <a:gd name="T13" fmla="*/ 86 h 853"/>
                  <a:gd name="T14" fmla="*/ 1203 w 1203"/>
                  <a:gd name="T15" fmla="*/ 113 h 853"/>
                  <a:gd name="T16" fmla="*/ 1203 w 1203"/>
                  <a:gd name="T17" fmla="*/ 142 h 853"/>
                  <a:gd name="T18" fmla="*/ 1196 w 1203"/>
                  <a:gd name="T19" fmla="*/ 170 h 853"/>
                  <a:gd name="T20" fmla="*/ 1184 w 1203"/>
                  <a:gd name="T21" fmla="*/ 196 h 853"/>
                  <a:gd name="T22" fmla="*/ 1167 w 1203"/>
                  <a:gd name="T23" fmla="*/ 218 h 853"/>
                  <a:gd name="T24" fmla="*/ 1143 w 1203"/>
                  <a:gd name="T25" fmla="*/ 237 h 853"/>
                  <a:gd name="T26" fmla="*/ 196 w 1203"/>
                  <a:gd name="T27" fmla="*/ 833 h 853"/>
                  <a:gd name="T28" fmla="*/ 175 w 1203"/>
                  <a:gd name="T29" fmla="*/ 845 h 853"/>
                  <a:gd name="T30" fmla="*/ 151 w 1203"/>
                  <a:gd name="T31" fmla="*/ 850 h 853"/>
                  <a:gd name="T32" fmla="*/ 129 w 1203"/>
                  <a:gd name="T33" fmla="*/ 853 h 853"/>
                  <a:gd name="T34" fmla="*/ 96 w 1203"/>
                  <a:gd name="T35" fmla="*/ 848 h 853"/>
                  <a:gd name="T36" fmla="*/ 67 w 1203"/>
                  <a:gd name="T37" fmla="*/ 838 h 853"/>
                  <a:gd name="T38" fmla="*/ 41 w 1203"/>
                  <a:gd name="T39" fmla="*/ 819 h 853"/>
                  <a:gd name="T40" fmla="*/ 21 w 1203"/>
                  <a:gd name="T41" fmla="*/ 793 h 853"/>
                  <a:gd name="T42" fmla="*/ 7 w 1203"/>
                  <a:gd name="T43" fmla="*/ 766 h 853"/>
                  <a:gd name="T44" fmla="*/ 0 w 1203"/>
                  <a:gd name="T45" fmla="*/ 738 h 853"/>
                  <a:gd name="T46" fmla="*/ 2 w 1203"/>
                  <a:gd name="T47" fmla="*/ 711 h 853"/>
                  <a:gd name="T48" fmla="*/ 7 w 1203"/>
                  <a:gd name="T49" fmla="*/ 683 h 853"/>
                  <a:gd name="T50" fmla="*/ 19 w 1203"/>
                  <a:gd name="T51" fmla="*/ 657 h 853"/>
                  <a:gd name="T52" fmla="*/ 36 w 1203"/>
                  <a:gd name="T53" fmla="*/ 635 h 853"/>
                  <a:gd name="T54" fmla="*/ 60 w 1203"/>
                  <a:gd name="T55" fmla="*/ 616 h 853"/>
                  <a:gd name="T56" fmla="*/ 1007 w 1203"/>
                  <a:gd name="T57" fmla="*/ 19 h 853"/>
                  <a:gd name="T58" fmla="*/ 1035 w 1203"/>
                  <a:gd name="T59" fmla="*/ 7 h 853"/>
                  <a:gd name="T60" fmla="*/ 1062 w 1203"/>
                  <a:gd name="T61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3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60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2"/>
                    </a:lnTo>
                    <a:lnTo>
                      <a:pt x="1196" y="170"/>
                    </a:lnTo>
                    <a:lnTo>
                      <a:pt x="1184" y="196"/>
                    </a:lnTo>
                    <a:lnTo>
                      <a:pt x="1167" y="218"/>
                    </a:lnTo>
                    <a:lnTo>
                      <a:pt x="1143" y="237"/>
                    </a:lnTo>
                    <a:lnTo>
                      <a:pt x="196" y="833"/>
                    </a:lnTo>
                    <a:lnTo>
                      <a:pt x="175" y="845"/>
                    </a:lnTo>
                    <a:lnTo>
                      <a:pt x="151" y="850"/>
                    </a:lnTo>
                    <a:lnTo>
                      <a:pt x="129" y="853"/>
                    </a:lnTo>
                    <a:lnTo>
                      <a:pt x="96" y="848"/>
                    </a:lnTo>
                    <a:lnTo>
                      <a:pt x="67" y="838"/>
                    </a:lnTo>
                    <a:lnTo>
                      <a:pt x="41" y="819"/>
                    </a:lnTo>
                    <a:lnTo>
                      <a:pt x="21" y="793"/>
                    </a:lnTo>
                    <a:lnTo>
                      <a:pt x="7" y="766"/>
                    </a:lnTo>
                    <a:lnTo>
                      <a:pt x="0" y="738"/>
                    </a:lnTo>
                    <a:lnTo>
                      <a:pt x="2" y="711"/>
                    </a:lnTo>
                    <a:lnTo>
                      <a:pt x="7" y="683"/>
                    </a:lnTo>
                    <a:lnTo>
                      <a:pt x="19" y="657"/>
                    </a:lnTo>
                    <a:lnTo>
                      <a:pt x="36" y="635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7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B6EC90D3-6560-A342-AFE9-9944D7223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95"/>
                <a:ext cx="1637" cy="717"/>
              </a:xfrm>
              <a:custGeom>
                <a:avLst/>
                <a:gdLst>
                  <a:gd name="T0" fmla="*/ 136 w 3275"/>
                  <a:gd name="T1" fmla="*/ 0 h 1434"/>
                  <a:gd name="T2" fmla="*/ 165 w 3275"/>
                  <a:gd name="T3" fmla="*/ 6 h 1434"/>
                  <a:gd name="T4" fmla="*/ 191 w 3275"/>
                  <a:gd name="T5" fmla="*/ 16 h 1434"/>
                  <a:gd name="T6" fmla="*/ 2197 w 3275"/>
                  <a:gd name="T7" fmla="*/ 1157 h 1434"/>
                  <a:gd name="T8" fmla="*/ 3081 w 3275"/>
                  <a:gd name="T9" fmla="*/ 601 h 1434"/>
                  <a:gd name="T10" fmla="*/ 3107 w 3275"/>
                  <a:gd name="T11" fmla="*/ 589 h 1434"/>
                  <a:gd name="T12" fmla="*/ 3134 w 3275"/>
                  <a:gd name="T13" fmla="*/ 582 h 1434"/>
                  <a:gd name="T14" fmla="*/ 3163 w 3275"/>
                  <a:gd name="T15" fmla="*/ 582 h 1434"/>
                  <a:gd name="T16" fmla="*/ 3191 w 3275"/>
                  <a:gd name="T17" fmla="*/ 589 h 1434"/>
                  <a:gd name="T18" fmla="*/ 3216 w 3275"/>
                  <a:gd name="T19" fmla="*/ 601 h 1434"/>
                  <a:gd name="T20" fmla="*/ 3239 w 3275"/>
                  <a:gd name="T21" fmla="*/ 618 h 1434"/>
                  <a:gd name="T22" fmla="*/ 3256 w 3275"/>
                  <a:gd name="T23" fmla="*/ 641 h 1434"/>
                  <a:gd name="T24" fmla="*/ 3270 w 3275"/>
                  <a:gd name="T25" fmla="*/ 668 h 1434"/>
                  <a:gd name="T26" fmla="*/ 3275 w 3275"/>
                  <a:gd name="T27" fmla="*/ 696 h 1434"/>
                  <a:gd name="T28" fmla="*/ 3275 w 3275"/>
                  <a:gd name="T29" fmla="*/ 725 h 1434"/>
                  <a:gd name="T30" fmla="*/ 3270 w 3275"/>
                  <a:gd name="T31" fmla="*/ 751 h 1434"/>
                  <a:gd name="T32" fmla="*/ 3258 w 3275"/>
                  <a:gd name="T33" fmla="*/ 776 h 1434"/>
                  <a:gd name="T34" fmla="*/ 3239 w 3275"/>
                  <a:gd name="T35" fmla="*/ 799 h 1434"/>
                  <a:gd name="T36" fmla="*/ 3216 w 3275"/>
                  <a:gd name="T37" fmla="*/ 817 h 1434"/>
                  <a:gd name="T38" fmla="*/ 2269 w 3275"/>
                  <a:gd name="T39" fmla="*/ 1415 h 1434"/>
                  <a:gd name="T40" fmla="*/ 2247 w 3275"/>
                  <a:gd name="T41" fmla="*/ 1425 h 1434"/>
                  <a:gd name="T42" fmla="*/ 2224 w 3275"/>
                  <a:gd name="T43" fmla="*/ 1432 h 1434"/>
                  <a:gd name="T44" fmla="*/ 2200 w 3275"/>
                  <a:gd name="T45" fmla="*/ 1434 h 1434"/>
                  <a:gd name="T46" fmla="*/ 2168 w 3275"/>
                  <a:gd name="T47" fmla="*/ 1430 h 1434"/>
                  <a:gd name="T48" fmla="*/ 2137 w 3275"/>
                  <a:gd name="T49" fmla="*/ 1418 h 1434"/>
                  <a:gd name="T50" fmla="*/ 65 w 3275"/>
                  <a:gd name="T51" fmla="*/ 239 h 1434"/>
                  <a:gd name="T52" fmla="*/ 41 w 3275"/>
                  <a:gd name="T53" fmla="*/ 222 h 1434"/>
                  <a:gd name="T54" fmla="*/ 22 w 3275"/>
                  <a:gd name="T55" fmla="*/ 200 h 1434"/>
                  <a:gd name="T56" fmla="*/ 9 w 3275"/>
                  <a:gd name="T57" fmla="*/ 175 h 1434"/>
                  <a:gd name="T58" fmla="*/ 2 w 3275"/>
                  <a:gd name="T59" fmla="*/ 148 h 1434"/>
                  <a:gd name="T60" fmla="*/ 0 w 3275"/>
                  <a:gd name="T61" fmla="*/ 121 h 1434"/>
                  <a:gd name="T62" fmla="*/ 5 w 3275"/>
                  <a:gd name="T63" fmla="*/ 91 h 1434"/>
                  <a:gd name="T64" fmla="*/ 17 w 3275"/>
                  <a:gd name="T65" fmla="*/ 64 h 1434"/>
                  <a:gd name="T66" fmla="*/ 34 w 3275"/>
                  <a:gd name="T67" fmla="*/ 42 h 1434"/>
                  <a:gd name="T68" fmla="*/ 57 w 3275"/>
                  <a:gd name="T69" fmla="*/ 23 h 1434"/>
                  <a:gd name="T70" fmla="*/ 81 w 3275"/>
                  <a:gd name="T71" fmla="*/ 9 h 1434"/>
                  <a:gd name="T72" fmla="*/ 108 w 3275"/>
                  <a:gd name="T73" fmla="*/ 2 h 1434"/>
                  <a:gd name="T74" fmla="*/ 136 w 3275"/>
                  <a:gd name="T75" fmla="*/ 0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4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6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1"/>
                    </a:lnTo>
                    <a:lnTo>
                      <a:pt x="3270" y="668"/>
                    </a:lnTo>
                    <a:lnTo>
                      <a:pt x="3275" y="696"/>
                    </a:lnTo>
                    <a:lnTo>
                      <a:pt x="3275" y="725"/>
                    </a:lnTo>
                    <a:lnTo>
                      <a:pt x="3270" y="751"/>
                    </a:lnTo>
                    <a:lnTo>
                      <a:pt x="3258" y="776"/>
                    </a:lnTo>
                    <a:lnTo>
                      <a:pt x="3239" y="799"/>
                    </a:lnTo>
                    <a:lnTo>
                      <a:pt x="3216" y="817"/>
                    </a:lnTo>
                    <a:lnTo>
                      <a:pt x="2269" y="1415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4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2"/>
                    </a:lnTo>
                    <a:lnTo>
                      <a:pt x="22" y="200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1"/>
                    </a:lnTo>
                    <a:lnTo>
                      <a:pt x="5" y="91"/>
                    </a:lnTo>
                    <a:lnTo>
                      <a:pt x="17" y="64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xmlns="" id="{506E1D8F-C373-1D4D-BCA0-593A5A578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93"/>
                <a:ext cx="602" cy="425"/>
              </a:xfrm>
              <a:custGeom>
                <a:avLst/>
                <a:gdLst>
                  <a:gd name="T0" fmla="*/ 1062 w 1203"/>
                  <a:gd name="T1" fmla="*/ 0 h 852"/>
                  <a:gd name="T2" fmla="*/ 1090 w 1203"/>
                  <a:gd name="T3" fmla="*/ 0 h 852"/>
                  <a:gd name="T4" fmla="*/ 1117 w 1203"/>
                  <a:gd name="T5" fmla="*/ 5 h 852"/>
                  <a:gd name="T6" fmla="*/ 1143 w 1203"/>
                  <a:gd name="T7" fmla="*/ 17 h 852"/>
                  <a:gd name="T8" fmla="*/ 1165 w 1203"/>
                  <a:gd name="T9" fmla="*/ 36 h 852"/>
                  <a:gd name="T10" fmla="*/ 1184 w 1203"/>
                  <a:gd name="T11" fmla="*/ 59 h 852"/>
                  <a:gd name="T12" fmla="*/ 1196 w 1203"/>
                  <a:gd name="T13" fmla="*/ 84 h 852"/>
                  <a:gd name="T14" fmla="*/ 1203 w 1203"/>
                  <a:gd name="T15" fmla="*/ 114 h 852"/>
                  <a:gd name="T16" fmla="*/ 1203 w 1203"/>
                  <a:gd name="T17" fmla="*/ 141 h 852"/>
                  <a:gd name="T18" fmla="*/ 1196 w 1203"/>
                  <a:gd name="T19" fmla="*/ 168 h 852"/>
                  <a:gd name="T20" fmla="*/ 1184 w 1203"/>
                  <a:gd name="T21" fmla="*/ 194 h 852"/>
                  <a:gd name="T22" fmla="*/ 1167 w 1203"/>
                  <a:gd name="T23" fmla="*/ 217 h 852"/>
                  <a:gd name="T24" fmla="*/ 1143 w 1203"/>
                  <a:gd name="T25" fmla="*/ 235 h 852"/>
                  <a:gd name="T26" fmla="*/ 196 w 1203"/>
                  <a:gd name="T27" fmla="*/ 831 h 852"/>
                  <a:gd name="T28" fmla="*/ 175 w 1203"/>
                  <a:gd name="T29" fmla="*/ 843 h 852"/>
                  <a:gd name="T30" fmla="*/ 151 w 1203"/>
                  <a:gd name="T31" fmla="*/ 850 h 852"/>
                  <a:gd name="T32" fmla="*/ 129 w 1203"/>
                  <a:gd name="T33" fmla="*/ 852 h 852"/>
                  <a:gd name="T34" fmla="*/ 96 w 1203"/>
                  <a:gd name="T35" fmla="*/ 848 h 852"/>
                  <a:gd name="T36" fmla="*/ 67 w 1203"/>
                  <a:gd name="T37" fmla="*/ 836 h 852"/>
                  <a:gd name="T38" fmla="*/ 41 w 1203"/>
                  <a:gd name="T39" fmla="*/ 817 h 852"/>
                  <a:gd name="T40" fmla="*/ 21 w 1203"/>
                  <a:gd name="T41" fmla="*/ 792 h 852"/>
                  <a:gd name="T42" fmla="*/ 7 w 1203"/>
                  <a:gd name="T43" fmla="*/ 766 h 852"/>
                  <a:gd name="T44" fmla="*/ 0 w 1203"/>
                  <a:gd name="T45" fmla="*/ 737 h 852"/>
                  <a:gd name="T46" fmla="*/ 2 w 1203"/>
                  <a:gd name="T47" fmla="*/ 709 h 852"/>
                  <a:gd name="T48" fmla="*/ 7 w 1203"/>
                  <a:gd name="T49" fmla="*/ 682 h 852"/>
                  <a:gd name="T50" fmla="*/ 19 w 1203"/>
                  <a:gd name="T51" fmla="*/ 656 h 852"/>
                  <a:gd name="T52" fmla="*/ 36 w 1203"/>
                  <a:gd name="T53" fmla="*/ 634 h 852"/>
                  <a:gd name="T54" fmla="*/ 60 w 1203"/>
                  <a:gd name="T55" fmla="*/ 615 h 852"/>
                  <a:gd name="T56" fmla="*/ 1007 w 1203"/>
                  <a:gd name="T57" fmla="*/ 19 h 852"/>
                  <a:gd name="T58" fmla="*/ 1035 w 1203"/>
                  <a:gd name="T59" fmla="*/ 5 h 852"/>
                  <a:gd name="T60" fmla="*/ 1062 w 1203"/>
                  <a:gd name="T61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2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5"/>
                    </a:lnTo>
                    <a:lnTo>
                      <a:pt x="1143" y="17"/>
                    </a:lnTo>
                    <a:lnTo>
                      <a:pt x="1165" y="36"/>
                    </a:lnTo>
                    <a:lnTo>
                      <a:pt x="1184" y="59"/>
                    </a:lnTo>
                    <a:lnTo>
                      <a:pt x="1196" y="84"/>
                    </a:lnTo>
                    <a:lnTo>
                      <a:pt x="1203" y="114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7"/>
                    </a:lnTo>
                    <a:lnTo>
                      <a:pt x="1143" y="235"/>
                    </a:lnTo>
                    <a:lnTo>
                      <a:pt x="196" y="831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2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2"/>
                    </a:lnTo>
                    <a:lnTo>
                      <a:pt x="7" y="766"/>
                    </a:lnTo>
                    <a:lnTo>
                      <a:pt x="0" y="737"/>
                    </a:lnTo>
                    <a:lnTo>
                      <a:pt x="2" y="709"/>
                    </a:lnTo>
                    <a:lnTo>
                      <a:pt x="7" y="682"/>
                    </a:lnTo>
                    <a:lnTo>
                      <a:pt x="19" y="656"/>
                    </a:lnTo>
                    <a:lnTo>
                      <a:pt x="36" y="634"/>
                    </a:lnTo>
                    <a:lnTo>
                      <a:pt x="60" y="615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xmlns="" id="{B39EA9DD-93E7-3444-8EEE-8B03AA18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451"/>
                <a:ext cx="1637" cy="718"/>
              </a:xfrm>
              <a:custGeom>
                <a:avLst/>
                <a:gdLst>
                  <a:gd name="T0" fmla="*/ 136 w 3275"/>
                  <a:gd name="T1" fmla="*/ 0 h 1435"/>
                  <a:gd name="T2" fmla="*/ 165 w 3275"/>
                  <a:gd name="T3" fmla="*/ 5 h 1435"/>
                  <a:gd name="T4" fmla="*/ 191 w 3275"/>
                  <a:gd name="T5" fmla="*/ 17 h 1435"/>
                  <a:gd name="T6" fmla="*/ 2197 w 3275"/>
                  <a:gd name="T7" fmla="*/ 1157 h 1435"/>
                  <a:gd name="T8" fmla="*/ 3081 w 3275"/>
                  <a:gd name="T9" fmla="*/ 601 h 1435"/>
                  <a:gd name="T10" fmla="*/ 3107 w 3275"/>
                  <a:gd name="T11" fmla="*/ 589 h 1435"/>
                  <a:gd name="T12" fmla="*/ 3134 w 3275"/>
                  <a:gd name="T13" fmla="*/ 582 h 1435"/>
                  <a:gd name="T14" fmla="*/ 3163 w 3275"/>
                  <a:gd name="T15" fmla="*/ 582 h 1435"/>
                  <a:gd name="T16" fmla="*/ 3191 w 3275"/>
                  <a:gd name="T17" fmla="*/ 589 h 1435"/>
                  <a:gd name="T18" fmla="*/ 3216 w 3275"/>
                  <a:gd name="T19" fmla="*/ 601 h 1435"/>
                  <a:gd name="T20" fmla="*/ 3239 w 3275"/>
                  <a:gd name="T21" fmla="*/ 618 h 1435"/>
                  <a:gd name="T22" fmla="*/ 3256 w 3275"/>
                  <a:gd name="T23" fmla="*/ 642 h 1435"/>
                  <a:gd name="T24" fmla="*/ 3270 w 3275"/>
                  <a:gd name="T25" fmla="*/ 668 h 1435"/>
                  <a:gd name="T26" fmla="*/ 3275 w 3275"/>
                  <a:gd name="T27" fmla="*/ 695 h 1435"/>
                  <a:gd name="T28" fmla="*/ 3275 w 3275"/>
                  <a:gd name="T29" fmla="*/ 724 h 1435"/>
                  <a:gd name="T30" fmla="*/ 3270 w 3275"/>
                  <a:gd name="T31" fmla="*/ 752 h 1435"/>
                  <a:gd name="T32" fmla="*/ 3258 w 3275"/>
                  <a:gd name="T33" fmla="*/ 778 h 1435"/>
                  <a:gd name="T34" fmla="*/ 3239 w 3275"/>
                  <a:gd name="T35" fmla="*/ 800 h 1435"/>
                  <a:gd name="T36" fmla="*/ 3216 w 3275"/>
                  <a:gd name="T37" fmla="*/ 817 h 1435"/>
                  <a:gd name="T38" fmla="*/ 2269 w 3275"/>
                  <a:gd name="T39" fmla="*/ 1414 h 1435"/>
                  <a:gd name="T40" fmla="*/ 2247 w 3275"/>
                  <a:gd name="T41" fmla="*/ 1425 h 1435"/>
                  <a:gd name="T42" fmla="*/ 2224 w 3275"/>
                  <a:gd name="T43" fmla="*/ 1432 h 1435"/>
                  <a:gd name="T44" fmla="*/ 2200 w 3275"/>
                  <a:gd name="T45" fmla="*/ 1435 h 1435"/>
                  <a:gd name="T46" fmla="*/ 2168 w 3275"/>
                  <a:gd name="T47" fmla="*/ 1430 h 1435"/>
                  <a:gd name="T48" fmla="*/ 2137 w 3275"/>
                  <a:gd name="T49" fmla="*/ 1418 h 1435"/>
                  <a:gd name="T50" fmla="*/ 65 w 3275"/>
                  <a:gd name="T51" fmla="*/ 239 h 1435"/>
                  <a:gd name="T52" fmla="*/ 41 w 3275"/>
                  <a:gd name="T53" fmla="*/ 221 h 1435"/>
                  <a:gd name="T54" fmla="*/ 22 w 3275"/>
                  <a:gd name="T55" fmla="*/ 201 h 1435"/>
                  <a:gd name="T56" fmla="*/ 9 w 3275"/>
                  <a:gd name="T57" fmla="*/ 175 h 1435"/>
                  <a:gd name="T58" fmla="*/ 2 w 3275"/>
                  <a:gd name="T59" fmla="*/ 148 h 1435"/>
                  <a:gd name="T60" fmla="*/ 0 w 3275"/>
                  <a:gd name="T61" fmla="*/ 120 h 1435"/>
                  <a:gd name="T62" fmla="*/ 5 w 3275"/>
                  <a:gd name="T63" fmla="*/ 93 h 1435"/>
                  <a:gd name="T64" fmla="*/ 17 w 3275"/>
                  <a:gd name="T65" fmla="*/ 65 h 1435"/>
                  <a:gd name="T66" fmla="*/ 34 w 3275"/>
                  <a:gd name="T67" fmla="*/ 41 h 1435"/>
                  <a:gd name="T68" fmla="*/ 57 w 3275"/>
                  <a:gd name="T69" fmla="*/ 22 h 1435"/>
                  <a:gd name="T70" fmla="*/ 81 w 3275"/>
                  <a:gd name="T71" fmla="*/ 9 h 1435"/>
                  <a:gd name="T72" fmla="*/ 108 w 3275"/>
                  <a:gd name="T73" fmla="*/ 2 h 1435"/>
                  <a:gd name="T74" fmla="*/ 136 w 3275"/>
                  <a:gd name="T7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5">
                    <a:moveTo>
                      <a:pt x="136" y="0"/>
                    </a:moveTo>
                    <a:lnTo>
                      <a:pt x="165" y="5"/>
                    </a:lnTo>
                    <a:lnTo>
                      <a:pt x="191" y="17"/>
                    </a:lnTo>
                    <a:lnTo>
                      <a:pt x="2197" y="1157"/>
                    </a:lnTo>
                    <a:lnTo>
                      <a:pt x="3081" y="601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2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18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5"/>
                    </a:lnTo>
                    <a:lnTo>
                      <a:pt x="3275" y="724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7"/>
                    </a:lnTo>
                    <a:lnTo>
                      <a:pt x="2269" y="1414"/>
                    </a:lnTo>
                    <a:lnTo>
                      <a:pt x="2247" y="1425"/>
                    </a:lnTo>
                    <a:lnTo>
                      <a:pt x="2224" y="1432"/>
                    </a:lnTo>
                    <a:lnTo>
                      <a:pt x="2200" y="1435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39"/>
                    </a:lnTo>
                    <a:lnTo>
                      <a:pt x="41" y="221"/>
                    </a:lnTo>
                    <a:lnTo>
                      <a:pt x="22" y="201"/>
                    </a:lnTo>
                    <a:lnTo>
                      <a:pt x="9" y="175"/>
                    </a:lnTo>
                    <a:lnTo>
                      <a:pt x="2" y="148"/>
                    </a:lnTo>
                    <a:lnTo>
                      <a:pt x="0" y="120"/>
                    </a:lnTo>
                    <a:lnTo>
                      <a:pt x="5" y="93"/>
                    </a:lnTo>
                    <a:lnTo>
                      <a:pt x="17" y="65"/>
                    </a:lnTo>
                    <a:lnTo>
                      <a:pt x="34" y="41"/>
                    </a:lnTo>
                    <a:lnTo>
                      <a:pt x="57" y="22"/>
                    </a:lnTo>
                    <a:lnTo>
                      <a:pt x="81" y="9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xmlns="" id="{51E76FE1-510E-8849-A910-01EECF0F3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248"/>
                <a:ext cx="602" cy="426"/>
              </a:xfrm>
              <a:custGeom>
                <a:avLst/>
                <a:gdLst>
                  <a:gd name="T0" fmla="*/ 1062 w 1203"/>
                  <a:gd name="T1" fmla="*/ 0 h 851"/>
                  <a:gd name="T2" fmla="*/ 1090 w 1203"/>
                  <a:gd name="T3" fmla="*/ 0 h 851"/>
                  <a:gd name="T4" fmla="*/ 1117 w 1203"/>
                  <a:gd name="T5" fmla="*/ 7 h 851"/>
                  <a:gd name="T6" fmla="*/ 1143 w 1203"/>
                  <a:gd name="T7" fmla="*/ 19 h 851"/>
                  <a:gd name="T8" fmla="*/ 1165 w 1203"/>
                  <a:gd name="T9" fmla="*/ 36 h 851"/>
                  <a:gd name="T10" fmla="*/ 1184 w 1203"/>
                  <a:gd name="T11" fmla="*/ 58 h 851"/>
                  <a:gd name="T12" fmla="*/ 1196 w 1203"/>
                  <a:gd name="T13" fmla="*/ 86 h 851"/>
                  <a:gd name="T14" fmla="*/ 1203 w 1203"/>
                  <a:gd name="T15" fmla="*/ 113 h 851"/>
                  <a:gd name="T16" fmla="*/ 1203 w 1203"/>
                  <a:gd name="T17" fmla="*/ 141 h 851"/>
                  <a:gd name="T18" fmla="*/ 1196 w 1203"/>
                  <a:gd name="T19" fmla="*/ 168 h 851"/>
                  <a:gd name="T20" fmla="*/ 1184 w 1203"/>
                  <a:gd name="T21" fmla="*/ 194 h 851"/>
                  <a:gd name="T22" fmla="*/ 1167 w 1203"/>
                  <a:gd name="T23" fmla="*/ 216 h 851"/>
                  <a:gd name="T24" fmla="*/ 1143 w 1203"/>
                  <a:gd name="T25" fmla="*/ 235 h 851"/>
                  <a:gd name="T26" fmla="*/ 196 w 1203"/>
                  <a:gd name="T27" fmla="*/ 832 h 851"/>
                  <a:gd name="T28" fmla="*/ 175 w 1203"/>
                  <a:gd name="T29" fmla="*/ 843 h 851"/>
                  <a:gd name="T30" fmla="*/ 151 w 1203"/>
                  <a:gd name="T31" fmla="*/ 850 h 851"/>
                  <a:gd name="T32" fmla="*/ 129 w 1203"/>
                  <a:gd name="T33" fmla="*/ 851 h 851"/>
                  <a:gd name="T34" fmla="*/ 96 w 1203"/>
                  <a:gd name="T35" fmla="*/ 848 h 851"/>
                  <a:gd name="T36" fmla="*/ 67 w 1203"/>
                  <a:gd name="T37" fmla="*/ 836 h 851"/>
                  <a:gd name="T38" fmla="*/ 41 w 1203"/>
                  <a:gd name="T39" fmla="*/ 817 h 851"/>
                  <a:gd name="T40" fmla="*/ 21 w 1203"/>
                  <a:gd name="T41" fmla="*/ 791 h 851"/>
                  <a:gd name="T42" fmla="*/ 7 w 1203"/>
                  <a:gd name="T43" fmla="*/ 765 h 851"/>
                  <a:gd name="T44" fmla="*/ 0 w 1203"/>
                  <a:gd name="T45" fmla="*/ 738 h 851"/>
                  <a:gd name="T46" fmla="*/ 2 w 1203"/>
                  <a:gd name="T47" fmla="*/ 709 h 851"/>
                  <a:gd name="T48" fmla="*/ 7 w 1203"/>
                  <a:gd name="T49" fmla="*/ 681 h 851"/>
                  <a:gd name="T50" fmla="*/ 19 w 1203"/>
                  <a:gd name="T51" fmla="*/ 656 h 851"/>
                  <a:gd name="T52" fmla="*/ 36 w 1203"/>
                  <a:gd name="T53" fmla="*/ 633 h 851"/>
                  <a:gd name="T54" fmla="*/ 60 w 1203"/>
                  <a:gd name="T55" fmla="*/ 616 h 851"/>
                  <a:gd name="T56" fmla="*/ 1007 w 1203"/>
                  <a:gd name="T57" fmla="*/ 19 h 851"/>
                  <a:gd name="T58" fmla="*/ 1035 w 1203"/>
                  <a:gd name="T59" fmla="*/ 5 h 851"/>
                  <a:gd name="T60" fmla="*/ 1062 w 1203"/>
                  <a:gd name="T61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03" h="851">
                    <a:moveTo>
                      <a:pt x="1062" y="0"/>
                    </a:moveTo>
                    <a:lnTo>
                      <a:pt x="1090" y="0"/>
                    </a:lnTo>
                    <a:lnTo>
                      <a:pt x="1117" y="7"/>
                    </a:lnTo>
                    <a:lnTo>
                      <a:pt x="1143" y="19"/>
                    </a:lnTo>
                    <a:lnTo>
                      <a:pt x="1165" y="36"/>
                    </a:lnTo>
                    <a:lnTo>
                      <a:pt x="1184" y="58"/>
                    </a:lnTo>
                    <a:lnTo>
                      <a:pt x="1196" y="86"/>
                    </a:lnTo>
                    <a:lnTo>
                      <a:pt x="1203" y="113"/>
                    </a:lnTo>
                    <a:lnTo>
                      <a:pt x="1203" y="141"/>
                    </a:lnTo>
                    <a:lnTo>
                      <a:pt x="1196" y="168"/>
                    </a:lnTo>
                    <a:lnTo>
                      <a:pt x="1184" y="194"/>
                    </a:lnTo>
                    <a:lnTo>
                      <a:pt x="1167" y="216"/>
                    </a:lnTo>
                    <a:lnTo>
                      <a:pt x="1143" y="235"/>
                    </a:lnTo>
                    <a:lnTo>
                      <a:pt x="196" y="832"/>
                    </a:lnTo>
                    <a:lnTo>
                      <a:pt x="175" y="843"/>
                    </a:lnTo>
                    <a:lnTo>
                      <a:pt x="151" y="850"/>
                    </a:lnTo>
                    <a:lnTo>
                      <a:pt x="129" y="851"/>
                    </a:lnTo>
                    <a:lnTo>
                      <a:pt x="96" y="848"/>
                    </a:lnTo>
                    <a:lnTo>
                      <a:pt x="67" y="836"/>
                    </a:lnTo>
                    <a:lnTo>
                      <a:pt x="41" y="817"/>
                    </a:lnTo>
                    <a:lnTo>
                      <a:pt x="21" y="791"/>
                    </a:lnTo>
                    <a:lnTo>
                      <a:pt x="7" y="765"/>
                    </a:lnTo>
                    <a:lnTo>
                      <a:pt x="0" y="738"/>
                    </a:lnTo>
                    <a:lnTo>
                      <a:pt x="2" y="709"/>
                    </a:lnTo>
                    <a:lnTo>
                      <a:pt x="7" y="681"/>
                    </a:lnTo>
                    <a:lnTo>
                      <a:pt x="19" y="656"/>
                    </a:lnTo>
                    <a:lnTo>
                      <a:pt x="36" y="633"/>
                    </a:lnTo>
                    <a:lnTo>
                      <a:pt x="60" y="616"/>
                    </a:lnTo>
                    <a:lnTo>
                      <a:pt x="1007" y="19"/>
                    </a:lnTo>
                    <a:lnTo>
                      <a:pt x="1035" y="5"/>
                    </a:lnTo>
                    <a:lnTo>
                      <a:pt x="10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xmlns="" id="{4FB83C99-FD4D-A64D-BE80-231596097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707"/>
                <a:ext cx="1637" cy="717"/>
              </a:xfrm>
              <a:custGeom>
                <a:avLst/>
                <a:gdLst>
                  <a:gd name="T0" fmla="*/ 136 w 3275"/>
                  <a:gd name="T1" fmla="*/ 0 h 1436"/>
                  <a:gd name="T2" fmla="*/ 165 w 3275"/>
                  <a:gd name="T3" fmla="*/ 6 h 1436"/>
                  <a:gd name="T4" fmla="*/ 191 w 3275"/>
                  <a:gd name="T5" fmla="*/ 18 h 1436"/>
                  <a:gd name="T6" fmla="*/ 2197 w 3275"/>
                  <a:gd name="T7" fmla="*/ 1157 h 1436"/>
                  <a:gd name="T8" fmla="*/ 3081 w 3275"/>
                  <a:gd name="T9" fmla="*/ 603 h 1436"/>
                  <a:gd name="T10" fmla="*/ 3107 w 3275"/>
                  <a:gd name="T11" fmla="*/ 589 h 1436"/>
                  <a:gd name="T12" fmla="*/ 3134 w 3275"/>
                  <a:gd name="T13" fmla="*/ 582 h 1436"/>
                  <a:gd name="T14" fmla="*/ 3163 w 3275"/>
                  <a:gd name="T15" fmla="*/ 584 h 1436"/>
                  <a:gd name="T16" fmla="*/ 3191 w 3275"/>
                  <a:gd name="T17" fmla="*/ 589 h 1436"/>
                  <a:gd name="T18" fmla="*/ 3216 w 3275"/>
                  <a:gd name="T19" fmla="*/ 601 h 1436"/>
                  <a:gd name="T20" fmla="*/ 3239 w 3275"/>
                  <a:gd name="T21" fmla="*/ 620 h 1436"/>
                  <a:gd name="T22" fmla="*/ 3256 w 3275"/>
                  <a:gd name="T23" fmla="*/ 642 h 1436"/>
                  <a:gd name="T24" fmla="*/ 3270 w 3275"/>
                  <a:gd name="T25" fmla="*/ 668 h 1436"/>
                  <a:gd name="T26" fmla="*/ 3275 w 3275"/>
                  <a:gd name="T27" fmla="*/ 697 h 1436"/>
                  <a:gd name="T28" fmla="*/ 3275 w 3275"/>
                  <a:gd name="T29" fmla="*/ 725 h 1436"/>
                  <a:gd name="T30" fmla="*/ 3270 w 3275"/>
                  <a:gd name="T31" fmla="*/ 752 h 1436"/>
                  <a:gd name="T32" fmla="*/ 3258 w 3275"/>
                  <a:gd name="T33" fmla="*/ 778 h 1436"/>
                  <a:gd name="T34" fmla="*/ 3239 w 3275"/>
                  <a:gd name="T35" fmla="*/ 800 h 1436"/>
                  <a:gd name="T36" fmla="*/ 3216 w 3275"/>
                  <a:gd name="T37" fmla="*/ 819 h 1436"/>
                  <a:gd name="T38" fmla="*/ 2269 w 3275"/>
                  <a:gd name="T39" fmla="*/ 1415 h 1436"/>
                  <a:gd name="T40" fmla="*/ 2247 w 3275"/>
                  <a:gd name="T41" fmla="*/ 1427 h 1436"/>
                  <a:gd name="T42" fmla="*/ 2224 w 3275"/>
                  <a:gd name="T43" fmla="*/ 1434 h 1436"/>
                  <a:gd name="T44" fmla="*/ 2200 w 3275"/>
                  <a:gd name="T45" fmla="*/ 1436 h 1436"/>
                  <a:gd name="T46" fmla="*/ 2168 w 3275"/>
                  <a:gd name="T47" fmla="*/ 1430 h 1436"/>
                  <a:gd name="T48" fmla="*/ 2137 w 3275"/>
                  <a:gd name="T49" fmla="*/ 1418 h 1436"/>
                  <a:gd name="T50" fmla="*/ 65 w 3275"/>
                  <a:gd name="T51" fmla="*/ 241 h 1436"/>
                  <a:gd name="T52" fmla="*/ 41 w 3275"/>
                  <a:gd name="T53" fmla="*/ 224 h 1436"/>
                  <a:gd name="T54" fmla="*/ 22 w 3275"/>
                  <a:gd name="T55" fmla="*/ 201 h 1436"/>
                  <a:gd name="T56" fmla="*/ 9 w 3275"/>
                  <a:gd name="T57" fmla="*/ 176 h 1436"/>
                  <a:gd name="T58" fmla="*/ 2 w 3275"/>
                  <a:gd name="T59" fmla="*/ 150 h 1436"/>
                  <a:gd name="T60" fmla="*/ 0 w 3275"/>
                  <a:gd name="T61" fmla="*/ 121 h 1436"/>
                  <a:gd name="T62" fmla="*/ 5 w 3275"/>
                  <a:gd name="T63" fmla="*/ 93 h 1436"/>
                  <a:gd name="T64" fmla="*/ 17 w 3275"/>
                  <a:gd name="T65" fmla="*/ 66 h 1436"/>
                  <a:gd name="T66" fmla="*/ 34 w 3275"/>
                  <a:gd name="T67" fmla="*/ 42 h 1436"/>
                  <a:gd name="T68" fmla="*/ 57 w 3275"/>
                  <a:gd name="T69" fmla="*/ 23 h 1436"/>
                  <a:gd name="T70" fmla="*/ 81 w 3275"/>
                  <a:gd name="T71" fmla="*/ 11 h 1436"/>
                  <a:gd name="T72" fmla="*/ 108 w 3275"/>
                  <a:gd name="T73" fmla="*/ 2 h 1436"/>
                  <a:gd name="T74" fmla="*/ 136 w 3275"/>
                  <a:gd name="T75" fmla="*/ 0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5" h="1436">
                    <a:moveTo>
                      <a:pt x="136" y="0"/>
                    </a:moveTo>
                    <a:lnTo>
                      <a:pt x="165" y="6"/>
                    </a:lnTo>
                    <a:lnTo>
                      <a:pt x="191" y="18"/>
                    </a:lnTo>
                    <a:lnTo>
                      <a:pt x="2197" y="1157"/>
                    </a:lnTo>
                    <a:lnTo>
                      <a:pt x="3081" y="603"/>
                    </a:lnTo>
                    <a:lnTo>
                      <a:pt x="3107" y="589"/>
                    </a:lnTo>
                    <a:lnTo>
                      <a:pt x="3134" y="582"/>
                    </a:lnTo>
                    <a:lnTo>
                      <a:pt x="3163" y="584"/>
                    </a:lnTo>
                    <a:lnTo>
                      <a:pt x="3191" y="589"/>
                    </a:lnTo>
                    <a:lnTo>
                      <a:pt x="3216" y="601"/>
                    </a:lnTo>
                    <a:lnTo>
                      <a:pt x="3239" y="620"/>
                    </a:lnTo>
                    <a:lnTo>
                      <a:pt x="3256" y="642"/>
                    </a:lnTo>
                    <a:lnTo>
                      <a:pt x="3270" y="668"/>
                    </a:lnTo>
                    <a:lnTo>
                      <a:pt x="3275" y="697"/>
                    </a:lnTo>
                    <a:lnTo>
                      <a:pt x="3275" y="725"/>
                    </a:lnTo>
                    <a:lnTo>
                      <a:pt x="3270" y="752"/>
                    </a:lnTo>
                    <a:lnTo>
                      <a:pt x="3258" y="778"/>
                    </a:lnTo>
                    <a:lnTo>
                      <a:pt x="3239" y="800"/>
                    </a:lnTo>
                    <a:lnTo>
                      <a:pt x="3216" y="819"/>
                    </a:lnTo>
                    <a:lnTo>
                      <a:pt x="2269" y="1415"/>
                    </a:lnTo>
                    <a:lnTo>
                      <a:pt x="2247" y="1427"/>
                    </a:lnTo>
                    <a:lnTo>
                      <a:pt x="2224" y="1434"/>
                    </a:lnTo>
                    <a:lnTo>
                      <a:pt x="2200" y="1436"/>
                    </a:lnTo>
                    <a:lnTo>
                      <a:pt x="2168" y="1430"/>
                    </a:lnTo>
                    <a:lnTo>
                      <a:pt x="2137" y="1418"/>
                    </a:lnTo>
                    <a:lnTo>
                      <a:pt x="65" y="241"/>
                    </a:lnTo>
                    <a:lnTo>
                      <a:pt x="41" y="224"/>
                    </a:lnTo>
                    <a:lnTo>
                      <a:pt x="22" y="201"/>
                    </a:lnTo>
                    <a:lnTo>
                      <a:pt x="9" y="176"/>
                    </a:lnTo>
                    <a:lnTo>
                      <a:pt x="2" y="150"/>
                    </a:lnTo>
                    <a:lnTo>
                      <a:pt x="0" y="121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4" y="42"/>
                    </a:lnTo>
                    <a:lnTo>
                      <a:pt x="57" y="23"/>
                    </a:lnTo>
                    <a:lnTo>
                      <a:pt x="81" y="11"/>
                    </a:lnTo>
                    <a:lnTo>
                      <a:pt x="108" y="2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xmlns="" id="{16675A8F-C5B7-A345-9D3D-17A6558956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2658" y="4529040"/>
            <a:ext cx="658286" cy="687184"/>
            <a:chOff x="5477" y="1143"/>
            <a:chExt cx="934" cy="975"/>
          </a:xfrm>
          <a:solidFill>
            <a:schemeClr val="bg1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733D5961-9781-604E-8C3B-54E04B34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143"/>
              <a:ext cx="690" cy="208"/>
            </a:xfrm>
            <a:custGeom>
              <a:avLst/>
              <a:gdLst>
                <a:gd name="T0" fmla="*/ 1485 w 2757"/>
                <a:gd name="T1" fmla="*/ 2 h 831"/>
                <a:gd name="T2" fmla="*/ 1695 w 2757"/>
                <a:gd name="T3" fmla="*/ 28 h 831"/>
                <a:gd name="T4" fmla="*/ 1897 w 2757"/>
                <a:gd name="T5" fmla="*/ 80 h 831"/>
                <a:gd name="T6" fmla="*/ 2090 w 2757"/>
                <a:gd name="T7" fmla="*/ 153 h 831"/>
                <a:gd name="T8" fmla="*/ 2272 w 2757"/>
                <a:gd name="T9" fmla="*/ 252 h 831"/>
                <a:gd name="T10" fmla="*/ 2442 w 2757"/>
                <a:gd name="T11" fmla="*/ 371 h 831"/>
                <a:gd name="T12" fmla="*/ 2597 w 2757"/>
                <a:gd name="T13" fmla="*/ 512 h 831"/>
                <a:gd name="T14" fmla="*/ 2737 w 2757"/>
                <a:gd name="T15" fmla="*/ 673 h 831"/>
                <a:gd name="T16" fmla="*/ 2755 w 2757"/>
                <a:gd name="T17" fmla="*/ 714 h 831"/>
                <a:gd name="T18" fmla="*/ 2754 w 2757"/>
                <a:gd name="T19" fmla="*/ 757 h 831"/>
                <a:gd name="T20" fmla="*/ 2735 w 2757"/>
                <a:gd name="T21" fmla="*/ 796 h 831"/>
                <a:gd name="T22" fmla="*/ 2699 w 2757"/>
                <a:gd name="T23" fmla="*/ 822 h 831"/>
                <a:gd name="T24" fmla="*/ 2659 w 2757"/>
                <a:gd name="T25" fmla="*/ 831 h 831"/>
                <a:gd name="T26" fmla="*/ 2616 w 2757"/>
                <a:gd name="T27" fmla="*/ 822 h 831"/>
                <a:gd name="T28" fmla="*/ 2581 w 2757"/>
                <a:gd name="T29" fmla="*/ 792 h 831"/>
                <a:gd name="T30" fmla="*/ 2457 w 2757"/>
                <a:gd name="T31" fmla="*/ 650 h 831"/>
                <a:gd name="T32" fmla="*/ 2320 w 2757"/>
                <a:gd name="T33" fmla="*/ 525 h 831"/>
                <a:gd name="T34" fmla="*/ 2169 w 2757"/>
                <a:gd name="T35" fmla="*/ 419 h 831"/>
                <a:gd name="T36" fmla="*/ 2008 w 2757"/>
                <a:gd name="T37" fmla="*/ 333 h 831"/>
                <a:gd name="T38" fmla="*/ 1837 w 2757"/>
                <a:gd name="T39" fmla="*/ 266 h 831"/>
                <a:gd name="T40" fmla="*/ 1658 w 2757"/>
                <a:gd name="T41" fmla="*/ 221 h 831"/>
                <a:gd name="T42" fmla="*/ 1473 w 2757"/>
                <a:gd name="T43" fmla="*/ 198 h 831"/>
                <a:gd name="T44" fmla="*/ 1284 w 2757"/>
                <a:gd name="T45" fmla="*/ 198 h 831"/>
                <a:gd name="T46" fmla="*/ 1099 w 2757"/>
                <a:gd name="T47" fmla="*/ 221 h 831"/>
                <a:gd name="T48" fmla="*/ 920 w 2757"/>
                <a:gd name="T49" fmla="*/ 266 h 831"/>
                <a:gd name="T50" fmla="*/ 749 w 2757"/>
                <a:gd name="T51" fmla="*/ 333 h 831"/>
                <a:gd name="T52" fmla="*/ 586 w 2757"/>
                <a:gd name="T53" fmla="*/ 419 h 831"/>
                <a:gd name="T54" fmla="*/ 436 w 2757"/>
                <a:gd name="T55" fmla="*/ 525 h 831"/>
                <a:gd name="T56" fmla="*/ 298 w 2757"/>
                <a:gd name="T57" fmla="*/ 650 h 831"/>
                <a:gd name="T58" fmla="*/ 175 w 2757"/>
                <a:gd name="T59" fmla="*/ 792 h 831"/>
                <a:gd name="T60" fmla="*/ 142 w 2757"/>
                <a:gd name="T61" fmla="*/ 821 h 831"/>
                <a:gd name="T62" fmla="*/ 100 w 2757"/>
                <a:gd name="T63" fmla="*/ 831 h 831"/>
                <a:gd name="T64" fmla="*/ 58 w 2757"/>
                <a:gd name="T65" fmla="*/ 823 h 831"/>
                <a:gd name="T66" fmla="*/ 22 w 2757"/>
                <a:gd name="T67" fmla="*/ 796 h 831"/>
                <a:gd name="T68" fmla="*/ 2 w 2757"/>
                <a:gd name="T69" fmla="*/ 757 h 831"/>
                <a:gd name="T70" fmla="*/ 2 w 2757"/>
                <a:gd name="T71" fmla="*/ 714 h 831"/>
                <a:gd name="T72" fmla="*/ 20 w 2757"/>
                <a:gd name="T73" fmla="*/ 673 h 831"/>
                <a:gd name="T74" fmla="*/ 158 w 2757"/>
                <a:gd name="T75" fmla="*/ 512 h 831"/>
                <a:gd name="T76" fmla="*/ 315 w 2757"/>
                <a:gd name="T77" fmla="*/ 371 h 831"/>
                <a:gd name="T78" fmla="*/ 484 w 2757"/>
                <a:gd name="T79" fmla="*/ 252 h 831"/>
                <a:gd name="T80" fmla="*/ 667 w 2757"/>
                <a:gd name="T81" fmla="*/ 153 h 831"/>
                <a:gd name="T82" fmla="*/ 860 w 2757"/>
                <a:gd name="T83" fmla="*/ 80 h 831"/>
                <a:gd name="T84" fmla="*/ 1062 w 2757"/>
                <a:gd name="T85" fmla="*/ 28 h 831"/>
                <a:gd name="T86" fmla="*/ 1272 w 2757"/>
                <a:gd name="T87" fmla="*/ 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7" h="831">
                  <a:moveTo>
                    <a:pt x="1378" y="0"/>
                  </a:moveTo>
                  <a:lnTo>
                    <a:pt x="1485" y="2"/>
                  </a:lnTo>
                  <a:lnTo>
                    <a:pt x="1591" y="12"/>
                  </a:lnTo>
                  <a:lnTo>
                    <a:pt x="1695" y="28"/>
                  </a:lnTo>
                  <a:lnTo>
                    <a:pt x="1797" y="51"/>
                  </a:lnTo>
                  <a:lnTo>
                    <a:pt x="1897" y="80"/>
                  </a:lnTo>
                  <a:lnTo>
                    <a:pt x="1995" y="113"/>
                  </a:lnTo>
                  <a:lnTo>
                    <a:pt x="2090" y="153"/>
                  </a:lnTo>
                  <a:lnTo>
                    <a:pt x="2182" y="200"/>
                  </a:lnTo>
                  <a:lnTo>
                    <a:pt x="2272" y="252"/>
                  </a:lnTo>
                  <a:lnTo>
                    <a:pt x="2359" y="309"/>
                  </a:lnTo>
                  <a:lnTo>
                    <a:pt x="2442" y="371"/>
                  </a:lnTo>
                  <a:lnTo>
                    <a:pt x="2521" y="439"/>
                  </a:lnTo>
                  <a:lnTo>
                    <a:pt x="2597" y="512"/>
                  </a:lnTo>
                  <a:lnTo>
                    <a:pt x="2670" y="590"/>
                  </a:lnTo>
                  <a:lnTo>
                    <a:pt x="2737" y="673"/>
                  </a:lnTo>
                  <a:lnTo>
                    <a:pt x="2749" y="694"/>
                  </a:lnTo>
                  <a:lnTo>
                    <a:pt x="2755" y="714"/>
                  </a:lnTo>
                  <a:lnTo>
                    <a:pt x="2757" y="735"/>
                  </a:lnTo>
                  <a:lnTo>
                    <a:pt x="2754" y="757"/>
                  </a:lnTo>
                  <a:lnTo>
                    <a:pt x="2747" y="777"/>
                  </a:lnTo>
                  <a:lnTo>
                    <a:pt x="2735" y="796"/>
                  </a:lnTo>
                  <a:lnTo>
                    <a:pt x="2718" y="811"/>
                  </a:lnTo>
                  <a:lnTo>
                    <a:pt x="2699" y="822"/>
                  </a:lnTo>
                  <a:lnTo>
                    <a:pt x="2680" y="829"/>
                  </a:lnTo>
                  <a:lnTo>
                    <a:pt x="2659" y="831"/>
                  </a:lnTo>
                  <a:lnTo>
                    <a:pt x="2638" y="829"/>
                  </a:lnTo>
                  <a:lnTo>
                    <a:pt x="2616" y="822"/>
                  </a:lnTo>
                  <a:lnTo>
                    <a:pt x="2597" y="809"/>
                  </a:lnTo>
                  <a:lnTo>
                    <a:pt x="2581" y="792"/>
                  </a:lnTo>
                  <a:lnTo>
                    <a:pt x="2521" y="719"/>
                  </a:lnTo>
                  <a:lnTo>
                    <a:pt x="2457" y="650"/>
                  </a:lnTo>
                  <a:lnTo>
                    <a:pt x="2391" y="584"/>
                  </a:lnTo>
                  <a:lnTo>
                    <a:pt x="2320" y="525"/>
                  </a:lnTo>
                  <a:lnTo>
                    <a:pt x="2246" y="469"/>
                  </a:lnTo>
                  <a:lnTo>
                    <a:pt x="2169" y="419"/>
                  </a:lnTo>
                  <a:lnTo>
                    <a:pt x="2090" y="373"/>
                  </a:lnTo>
                  <a:lnTo>
                    <a:pt x="2008" y="333"/>
                  </a:lnTo>
                  <a:lnTo>
                    <a:pt x="1924" y="297"/>
                  </a:lnTo>
                  <a:lnTo>
                    <a:pt x="1837" y="266"/>
                  </a:lnTo>
                  <a:lnTo>
                    <a:pt x="1748" y="241"/>
                  </a:lnTo>
                  <a:lnTo>
                    <a:pt x="1658" y="221"/>
                  </a:lnTo>
                  <a:lnTo>
                    <a:pt x="1566" y="207"/>
                  </a:lnTo>
                  <a:lnTo>
                    <a:pt x="1473" y="198"/>
                  </a:lnTo>
                  <a:lnTo>
                    <a:pt x="1378" y="196"/>
                  </a:lnTo>
                  <a:lnTo>
                    <a:pt x="1284" y="198"/>
                  </a:lnTo>
                  <a:lnTo>
                    <a:pt x="1190" y="207"/>
                  </a:lnTo>
                  <a:lnTo>
                    <a:pt x="1099" y="221"/>
                  </a:lnTo>
                  <a:lnTo>
                    <a:pt x="1009" y="241"/>
                  </a:lnTo>
                  <a:lnTo>
                    <a:pt x="920" y="266"/>
                  </a:lnTo>
                  <a:lnTo>
                    <a:pt x="833" y="297"/>
                  </a:lnTo>
                  <a:lnTo>
                    <a:pt x="749" y="333"/>
                  </a:lnTo>
                  <a:lnTo>
                    <a:pt x="666" y="373"/>
                  </a:lnTo>
                  <a:lnTo>
                    <a:pt x="586" y="419"/>
                  </a:lnTo>
                  <a:lnTo>
                    <a:pt x="511" y="469"/>
                  </a:lnTo>
                  <a:lnTo>
                    <a:pt x="436" y="525"/>
                  </a:lnTo>
                  <a:lnTo>
                    <a:pt x="366" y="584"/>
                  </a:lnTo>
                  <a:lnTo>
                    <a:pt x="298" y="650"/>
                  </a:lnTo>
                  <a:lnTo>
                    <a:pt x="235" y="719"/>
                  </a:lnTo>
                  <a:lnTo>
                    <a:pt x="175" y="792"/>
                  </a:lnTo>
                  <a:lnTo>
                    <a:pt x="160" y="809"/>
                  </a:lnTo>
                  <a:lnTo>
                    <a:pt x="142" y="821"/>
                  </a:lnTo>
                  <a:lnTo>
                    <a:pt x="122" y="828"/>
                  </a:lnTo>
                  <a:lnTo>
                    <a:pt x="100" y="831"/>
                  </a:lnTo>
                  <a:lnTo>
                    <a:pt x="79" y="829"/>
                  </a:lnTo>
                  <a:lnTo>
                    <a:pt x="58" y="823"/>
                  </a:lnTo>
                  <a:lnTo>
                    <a:pt x="39" y="811"/>
                  </a:lnTo>
                  <a:lnTo>
                    <a:pt x="22" y="796"/>
                  </a:lnTo>
                  <a:lnTo>
                    <a:pt x="10" y="777"/>
                  </a:lnTo>
                  <a:lnTo>
                    <a:pt x="2" y="757"/>
                  </a:lnTo>
                  <a:lnTo>
                    <a:pt x="0" y="735"/>
                  </a:lnTo>
                  <a:lnTo>
                    <a:pt x="2" y="714"/>
                  </a:lnTo>
                  <a:lnTo>
                    <a:pt x="8" y="694"/>
                  </a:lnTo>
                  <a:lnTo>
                    <a:pt x="20" y="673"/>
                  </a:lnTo>
                  <a:lnTo>
                    <a:pt x="87" y="590"/>
                  </a:lnTo>
                  <a:lnTo>
                    <a:pt x="158" y="512"/>
                  </a:lnTo>
                  <a:lnTo>
                    <a:pt x="234" y="439"/>
                  </a:lnTo>
                  <a:lnTo>
                    <a:pt x="315" y="371"/>
                  </a:lnTo>
                  <a:lnTo>
                    <a:pt x="398" y="309"/>
                  </a:lnTo>
                  <a:lnTo>
                    <a:pt x="484" y="252"/>
                  </a:lnTo>
                  <a:lnTo>
                    <a:pt x="575" y="200"/>
                  </a:lnTo>
                  <a:lnTo>
                    <a:pt x="667" y="153"/>
                  </a:lnTo>
                  <a:lnTo>
                    <a:pt x="762" y="113"/>
                  </a:lnTo>
                  <a:lnTo>
                    <a:pt x="860" y="80"/>
                  </a:lnTo>
                  <a:lnTo>
                    <a:pt x="960" y="51"/>
                  </a:lnTo>
                  <a:lnTo>
                    <a:pt x="1062" y="28"/>
                  </a:lnTo>
                  <a:lnTo>
                    <a:pt x="1166" y="12"/>
                  </a:lnTo>
                  <a:lnTo>
                    <a:pt x="1272" y="2"/>
                  </a:lnTo>
                  <a:lnTo>
                    <a:pt x="1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DB87A6C6-44BF-3C4D-8FDA-67BE0BD7F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" y="1401"/>
              <a:ext cx="153" cy="153"/>
            </a:xfrm>
            <a:custGeom>
              <a:avLst/>
              <a:gdLst>
                <a:gd name="T0" fmla="*/ 307 w 613"/>
                <a:gd name="T1" fmla="*/ 0 h 613"/>
                <a:gd name="T2" fmla="*/ 352 w 613"/>
                <a:gd name="T3" fmla="*/ 3 h 613"/>
                <a:gd name="T4" fmla="*/ 394 w 613"/>
                <a:gd name="T5" fmla="*/ 13 h 613"/>
                <a:gd name="T6" fmla="*/ 435 w 613"/>
                <a:gd name="T7" fmla="*/ 28 h 613"/>
                <a:gd name="T8" fmla="*/ 473 w 613"/>
                <a:gd name="T9" fmla="*/ 48 h 613"/>
                <a:gd name="T10" fmla="*/ 507 w 613"/>
                <a:gd name="T11" fmla="*/ 74 h 613"/>
                <a:gd name="T12" fmla="*/ 537 w 613"/>
                <a:gd name="T13" fmla="*/ 105 h 613"/>
                <a:gd name="T14" fmla="*/ 563 w 613"/>
                <a:gd name="T15" fmla="*/ 139 h 613"/>
                <a:gd name="T16" fmla="*/ 584 w 613"/>
                <a:gd name="T17" fmla="*/ 177 h 613"/>
                <a:gd name="T18" fmla="*/ 599 w 613"/>
                <a:gd name="T19" fmla="*/ 217 h 613"/>
                <a:gd name="T20" fmla="*/ 609 w 613"/>
                <a:gd name="T21" fmla="*/ 261 h 613"/>
                <a:gd name="T22" fmla="*/ 613 w 613"/>
                <a:gd name="T23" fmla="*/ 306 h 613"/>
                <a:gd name="T24" fmla="*/ 609 w 613"/>
                <a:gd name="T25" fmla="*/ 351 h 613"/>
                <a:gd name="T26" fmla="*/ 599 w 613"/>
                <a:gd name="T27" fmla="*/ 394 h 613"/>
                <a:gd name="T28" fmla="*/ 584 w 613"/>
                <a:gd name="T29" fmla="*/ 436 h 613"/>
                <a:gd name="T30" fmla="*/ 563 w 613"/>
                <a:gd name="T31" fmla="*/ 472 h 613"/>
                <a:gd name="T32" fmla="*/ 537 w 613"/>
                <a:gd name="T33" fmla="*/ 507 h 613"/>
                <a:gd name="T34" fmla="*/ 507 w 613"/>
                <a:gd name="T35" fmla="*/ 538 h 613"/>
                <a:gd name="T36" fmla="*/ 473 w 613"/>
                <a:gd name="T37" fmla="*/ 563 h 613"/>
                <a:gd name="T38" fmla="*/ 435 w 613"/>
                <a:gd name="T39" fmla="*/ 584 h 613"/>
                <a:gd name="T40" fmla="*/ 394 w 613"/>
                <a:gd name="T41" fmla="*/ 600 h 613"/>
                <a:gd name="T42" fmla="*/ 352 w 613"/>
                <a:gd name="T43" fmla="*/ 609 h 613"/>
                <a:gd name="T44" fmla="*/ 307 w 613"/>
                <a:gd name="T45" fmla="*/ 613 h 613"/>
                <a:gd name="T46" fmla="*/ 260 w 613"/>
                <a:gd name="T47" fmla="*/ 609 h 613"/>
                <a:gd name="T48" fmla="*/ 218 w 613"/>
                <a:gd name="T49" fmla="*/ 600 h 613"/>
                <a:gd name="T50" fmla="*/ 177 w 613"/>
                <a:gd name="T51" fmla="*/ 584 h 613"/>
                <a:gd name="T52" fmla="*/ 139 w 613"/>
                <a:gd name="T53" fmla="*/ 563 h 613"/>
                <a:gd name="T54" fmla="*/ 105 w 613"/>
                <a:gd name="T55" fmla="*/ 538 h 613"/>
                <a:gd name="T56" fmla="*/ 75 w 613"/>
                <a:gd name="T57" fmla="*/ 507 h 613"/>
                <a:gd name="T58" fmla="*/ 49 w 613"/>
                <a:gd name="T59" fmla="*/ 472 h 613"/>
                <a:gd name="T60" fmla="*/ 28 w 613"/>
                <a:gd name="T61" fmla="*/ 436 h 613"/>
                <a:gd name="T62" fmla="*/ 13 w 613"/>
                <a:gd name="T63" fmla="*/ 394 h 613"/>
                <a:gd name="T64" fmla="*/ 3 w 613"/>
                <a:gd name="T65" fmla="*/ 351 h 613"/>
                <a:gd name="T66" fmla="*/ 0 w 613"/>
                <a:gd name="T67" fmla="*/ 306 h 613"/>
                <a:gd name="T68" fmla="*/ 3 w 613"/>
                <a:gd name="T69" fmla="*/ 261 h 613"/>
                <a:gd name="T70" fmla="*/ 13 w 613"/>
                <a:gd name="T71" fmla="*/ 217 h 613"/>
                <a:gd name="T72" fmla="*/ 28 w 613"/>
                <a:gd name="T73" fmla="*/ 177 h 613"/>
                <a:gd name="T74" fmla="*/ 49 w 613"/>
                <a:gd name="T75" fmla="*/ 139 h 613"/>
                <a:gd name="T76" fmla="*/ 75 w 613"/>
                <a:gd name="T77" fmla="*/ 105 h 613"/>
                <a:gd name="T78" fmla="*/ 105 w 613"/>
                <a:gd name="T79" fmla="*/ 74 h 613"/>
                <a:gd name="T80" fmla="*/ 139 w 613"/>
                <a:gd name="T81" fmla="*/ 48 h 613"/>
                <a:gd name="T82" fmla="*/ 177 w 613"/>
                <a:gd name="T83" fmla="*/ 28 h 613"/>
                <a:gd name="T84" fmla="*/ 218 w 613"/>
                <a:gd name="T85" fmla="*/ 13 h 613"/>
                <a:gd name="T86" fmla="*/ 260 w 613"/>
                <a:gd name="T87" fmla="*/ 3 h 613"/>
                <a:gd name="T88" fmla="*/ 307 w 613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3" h="613">
                  <a:moveTo>
                    <a:pt x="307" y="0"/>
                  </a:moveTo>
                  <a:lnTo>
                    <a:pt x="352" y="3"/>
                  </a:lnTo>
                  <a:lnTo>
                    <a:pt x="394" y="13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4"/>
                  </a:lnTo>
                  <a:lnTo>
                    <a:pt x="537" y="105"/>
                  </a:lnTo>
                  <a:lnTo>
                    <a:pt x="563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09" y="261"/>
                  </a:lnTo>
                  <a:lnTo>
                    <a:pt x="613" y="306"/>
                  </a:lnTo>
                  <a:lnTo>
                    <a:pt x="609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3" y="472"/>
                  </a:lnTo>
                  <a:lnTo>
                    <a:pt x="537" y="507"/>
                  </a:lnTo>
                  <a:lnTo>
                    <a:pt x="507" y="538"/>
                  </a:lnTo>
                  <a:lnTo>
                    <a:pt x="473" y="563"/>
                  </a:lnTo>
                  <a:lnTo>
                    <a:pt x="435" y="584"/>
                  </a:lnTo>
                  <a:lnTo>
                    <a:pt x="394" y="600"/>
                  </a:lnTo>
                  <a:lnTo>
                    <a:pt x="352" y="609"/>
                  </a:lnTo>
                  <a:lnTo>
                    <a:pt x="307" y="613"/>
                  </a:lnTo>
                  <a:lnTo>
                    <a:pt x="260" y="609"/>
                  </a:lnTo>
                  <a:lnTo>
                    <a:pt x="218" y="600"/>
                  </a:lnTo>
                  <a:lnTo>
                    <a:pt x="177" y="584"/>
                  </a:lnTo>
                  <a:lnTo>
                    <a:pt x="139" y="563"/>
                  </a:lnTo>
                  <a:lnTo>
                    <a:pt x="105" y="538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8" y="436"/>
                  </a:lnTo>
                  <a:lnTo>
                    <a:pt x="13" y="394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9" y="139"/>
                  </a:lnTo>
                  <a:lnTo>
                    <a:pt x="75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3"/>
                  </a:lnTo>
                  <a:lnTo>
                    <a:pt x="260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CC53ED76-7548-BC4D-94B8-DC597C9E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" y="1572"/>
              <a:ext cx="261" cy="445"/>
            </a:xfrm>
            <a:custGeom>
              <a:avLst/>
              <a:gdLst>
                <a:gd name="T0" fmla="*/ 328 w 1042"/>
                <a:gd name="T1" fmla="*/ 1 h 1780"/>
                <a:gd name="T2" fmla="*/ 367 w 1042"/>
                <a:gd name="T3" fmla="*/ 19 h 1780"/>
                <a:gd name="T4" fmla="*/ 675 w 1042"/>
                <a:gd name="T5" fmla="*/ 19 h 1780"/>
                <a:gd name="T6" fmla="*/ 714 w 1042"/>
                <a:gd name="T7" fmla="*/ 1 h 1780"/>
                <a:gd name="T8" fmla="*/ 756 w 1042"/>
                <a:gd name="T9" fmla="*/ 4 h 1780"/>
                <a:gd name="T10" fmla="*/ 768 w 1042"/>
                <a:gd name="T11" fmla="*/ 9 h 1780"/>
                <a:gd name="T12" fmla="*/ 796 w 1042"/>
                <a:gd name="T13" fmla="*/ 16 h 1780"/>
                <a:gd name="T14" fmla="*/ 822 w 1042"/>
                <a:gd name="T15" fmla="*/ 24 h 1780"/>
                <a:gd name="T16" fmla="*/ 835 w 1042"/>
                <a:gd name="T17" fmla="*/ 29 h 1780"/>
                <a:gd name="T18" fmla="*/ 911 w 1042"/>
                <a:gd name="T19" fmla="*/ 67 h 1780"/>
                <a:gd name="T20" fmla="*/ 972 w 1042"/>
                <a:gd name="T21" fmla="*/ 123 h 1780"/>
                <a:gd name="T22" fmla="*/ 1016 w 1042"/>
                <a:gd name="T23" fmla="*/ 193 h 1780"/>
                <a:gd name="T24" fmla="*/ 1039 w 1042"/>
                <a:gd name="T25" fmla="*/ 273 h 1780"/>
                <a:gd name="T26" fmla="*/ 1042 w 1042"/>
                <a:gd name="T27" fmla="*/ 781 h 1780"/>
                <a:gd name="T28" fmla="*/ 1035 w 1042"/>
                <a:gd name="T29" fmla="*/ 815 h 1780"/>
                <a:gd name="T30" fmla="*/ 871 w 1042"/>
                <a:gd name="T31" fmla="*/ 1067 h 1780"/>
                <a:gd name="T32" fmla="*/ 868 w 1042"/>
                <a:gd name="T33" fmla="*/ 1713 h 1780"/>
                <a:gd name="T34" fmla="*/ 845 w 1042"/>
                <a:gd name="T35" fmla="*/ 1754 h 1780"/>
                <a:gd name="T36" fmla="*/ 805 w 1042"/>
                <a:gd name="T37" fmla="*/ 1777 h 1780"/>
                <a:gd name="T38" fmla="*/ 262 w 1042"/>
                <a:gd name="T39" fmla="*/ 1780 h 1780"/>
                <a:gd name="T40" fmla="*/ 216 w 1042"/>
                <a:gd name="T41" fmla="*/ 1768 h 1780"/>
                <a:gd name="T42" fmla="*/ 184 w 1042"/>
                <a:gd name="T43" fmla="*/ 1735 h 1780"/>
                <a:gd name="T44" fmla="*/ 171 w 1042"/>
                <a:gd name="T45" fmla="*/ 1688 h 1780"/>
                <a:gd name="T46" fmla="*/ 15 w 1042"/>
                <a:gd name="T47" fmla="*/ 831 h 1780"/>
                <a:gd name="T48" fmla="*/ 2 w 1042"/>
                <a:gd name="T49" fmla="*/ 798 h 1780"/>
                <a:gd name="T50" fmla="*/ 0 w 1042"/>
                <a:gd name="T51" fmla="*/ 316 h 1780"/>
                <a:gd name="T52" fmla="*/ 12 w 1042"/>
                <a:gd name="T53" fmla="*/ 232 h 1780"/>
                <a:gd name="T54" fmla="*/ 46 w 1042"/>
                <a:gd name="T55" fmla="*/ 156 h 1780"/>
                <a:gd name="T56" fmla="*/ 100 w 1042"/>
                <a:gd name="T57" fmla="*/ 93 h 1780"/>
                <a:gd name="T58" fmla="*/ 168 w 1042"/>
                <a:gd name="T59" fmla="*/ 45 h 1780"/>
                <a:gd name="T60" fmla="*/ 211 w 1042"/>
                <a:gd name="T61" fmla="*/ 28 h 1780"/>
                <a:gd name="T62" fmla="*/ 232 w 1042"/>
                <a:gd name="T63" fmla="*/ 20 h 1780"/>
                <a:gd name="T64" fmla="*/ 261 w 1042"/>
                <a:gd name="T65" fmla="*/ 12 h 1780"/>
                <a:gd name="T66" fmla="*/ 282 w 1042"/>
                <a:gd name="T67" fmla="*/ 5 h 1780"/>
                <a:gd name="T68" fmla="*/ 307 w 1042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80">
                  <a:moveTo>
                    <a:pt x="307" y="0"/>
                  </a:moveTo>
                  <a:lnTo>
                    <a:pt x="328" y="1"/>
                  </a:lnTo>
                  <a:lnTo>
                    <a:pt x="349" y="7"/>
                  </a:lnTo>
                  <a:lnTo>
                    <a:pt x="367" y="19"/>
                  </a:lnTo>
                  <a:lnTo>
                    <a:pt x="522" y="134"/>
                  </a:lnTo>
                  <a:lnTo>
                    <a:pt x="675" y="19"/>
                  </a:lnTo>
                  <a:lnTo>
                    <a:pt x="694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1" y="12"/>
                  </a:lnTo>
                  <a:lnTo>
                    <a:pt x="796" y="16"/>
                  </a:lnTo>
                  <a:lnTo>
                    <a:pt x="810" y="20"/>
                  </a:lnTo>
                  <a:lnTo>
                    <a:pt x="822" y="24"/>
                  </a:lnTo>
                  <a:lnTo>
                    <a:pt x="831" y="28"/>
                  </a:lnTo>
                  <a:lnTo>
                    <a:pt x="835" y="29"/>
                  </a:lnTo>
                  <a:lnTo>
                    <a:pt x="874" y="45"/>
                  </a:lnTo>
                  <a:lnTo>
                    <a:pt x="911" y="67"/>
                  </a:lnTo>
                  <a:lnTo>
                    <a:pt x="944" y="93"/>
                  </a:lnTo>
                  <a:lnTo>
                    <a:pt x="972" y="123"/>
                  </a:lnTo>
                  <a:lnTo>
                    <a:pt x="996" y="156"/>
                  </a:lnTo>
                  <a:lnTo>
                    <a:pt x="1016" y="193"/>
                  </a:lnTo>
                  <a:lnTo>
                    <a:pt x="1030" y="232"/>
                  </a:lnTo>
                  <a:lnTo>
                    <a:pt x="1039" y="273"/>
                  </a:lnTo>
                  <a:lnTo>
                    <a:pt x="1042" y="316"/>
                  </a:lnTo>
                  <a:lnTo>
                    <a:pt x="1042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60" y="1735"/>
                  </a:lnTo>
                  <a:lnTo>
                    <a:pt x="845" y="1754"/>
                  </a:lnTo>
                  <a:lnTo>
                    <a:pt x="826" y="1768"/>
                  </a:lnTo>
                  <a:lnTo>
                    <a:pt x="805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8" y="1777"/>
                  </a:lnTo>
                  <a:lnTo>
                    <a:pt x="216" y="1768"/>
                  </a:lnTo>
                  <a:lnTo>
                    <a:pt x="198" y="1754"/>
                  </a:lnTo>
                  <a:lnTo>
                    <a:pt x="184" y="1735"/>
                  </a:lnTo>
                  <a:lnTo>
                    <a:pt x="174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2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7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100" y="93"/>
                  </a:lnTo>
                  <a:lnTo>
                    <a:pt x="132" y="67"/>
                  </a:lnTo>
                  <a:lnTo>
                    <a:pt x="168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7" y="16"/>
                  </a:lnTo>
                  <a:lnTo>
                    <a:pt x="261" y="12"/>
                  </a:lnTo>
                  <a:lnTo>
                    <a:pt x="274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10989A05-1408-7A4C-B243-B15FC976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" y="1401"/>
              <a:ext cx="153" cy="153"/>
            </a:xfrm>
            <a:custGeom>
              <a:avLst/>
              <a:gdLst>
                <a:gd name="T0" fmla="*/ 306 w 612"/>
                <a:gd name="T1" fmla="*/ 0 h 613"/>
                <a:gd name="T2" fmla="*/ 351 w 612"/>
                <a:gd name="T3" fmla="*/ 3 h 613"/>
                <a:gd name="T4" fmla="*/ 395 w 612"/>
                <a:gd name="T5" fmla="*/ 13 h 613"/>
                <a:gd name="T6" fmla="*/ 436 w 612"/>
                <a:gd name="T7" fmla="*/ 28 h 613"/>
                <a:gd name="T8" fmla="*/ 474 w 612"/>
                <a:gd name="T9" fmla="*/ 48 h 613"/>
                <a:gd name="T10" fmla="*/ 507 w 612"/>
                <a:gd name="T11" fmla="*/ 74 h 613"/>
                <a:gd name="T12" fmla="*/ 538 w 612"/>
                <a:gd name="T13" fmla="*/ 105 h 613"/>
                <a:gd name="T14" fmla="*/ 564 w 612"/>
                <a:gd name="T15" fmla="*/ 139 h 613"/>
                <a:gd name="T16" fmla="*/ 584 w 612"/>
                <a:gd name="T17" fmla="*/ 177 h 613"/>
                <a:gd name="T18" fmla="*/ 599 w 612"/>
                <a:gd name="T19" fmla="*/ 217 h 613"/>
                <a:gd name="T20" fmla="*/ 610 w 612"/>
                <a:gd name="T21" fmla="*/ 261 h 613"/>
                <a:gd name="T22" fmla="*/ 612 w 612"/>
                <a:gd name="T23" fmla="*/ 306 h 613"/>
                <a:gd name="T24" fmla="*/ 610 w 612"/>
                <a:gd name="T25" fmla="*/ 351 h 613"/>
                <a:gd name="T26" fmla="*/ 599 w 612"/>
                <a:gd name="T27" fmla="*/ 394 h 613"/>
                <a:gd name="T28" fmla="*/ 584 w 612"/>
                <a:gd name="T29" fmla="*/ 436 h 613"/>
                <a:gd name="T30" fmla="*/ 564 w 612"/>
                <a:gd name="T31" fmla="*/ 472 h 613"/>
                <a:gd name="T32" fmla="*/ 538 w 612"/>
                <a:gd name="T33" fmla="*/ 507 h 613"/>
                <a:gd name="T34" fmla="*/ 507 w 612"/>
                <a:gd name="T35" fmla="*/ 538 h 613"/>
                <a:gd name="T36" fmla="*/ 474 w 612"/>
                <a:gd name="T37" fmla="*/ 563 h 613"/>
                <a:gd name="T38" fmla="*/ 436 w 612"/>
                <a:gd name="T39" fmla="*/ 584 h 613"/>
                <a:gd name="T40" fmla="*/ 395 w 612"/>
                <a:gd name="T41" fmla="*/ 600 h 613"/>
                <a:gd name="T42" fmla="*/ 351 w 612"/>
                <a:gd name="T43" fmla="*/ 609 h 613"/>
                <a:gd name="T44" fmla="*/ 306 w 612"/>
                <a:gd name="T45" fmla="*/ 613 h 613"/>
                <a:gd name="T46" fmla="*/ 261 w 612"/>
                <a:gd name="T47" fmla="*/ 609 h 613"/>
                <a:gd name="T48" fmla="*/ 219 w 612"/>
                <a:gd name="T49" fmla="*/ 600 h 613"/>
                <a:gd name="T50" fmla="*/ 177 w 612"/>
                <a:gd name="T51" fmla="*/ 584 h 613"/>
                <a:gd name="T52" fmla="*/ 140 w 612"/>
                <a:gd name="T53" fmla="*/ 563 h 613"/>
                <a:gd name="T54" fmla="*/ 106 w 612"/>
                <a:gd name="T55" fmla="*/ 538 h 613"/>
                <a:gd name="T56" fmla="*/ 75 w 612"/>
                <a:gd name="T57" fmla="*/ 507 h 613"/>
                <a:gd name="T58" fmla="*/ 50 w 612"/>
                <a:gd name="T59" fmla="*/ 472 h 613"/>
                <a:gd name="T60" fmla="*/ 29 w 612"/>
                <a:gd name="T61" fmla="*/ 436 h 613"/>
                <a:gd name="T62" fmla="*/ 13 w 612"/>
                <a:gd name="T63" fmla="*/ 394 h 613"/>
                <a:gd name="T64" fmla="*/ 4 w 612"/>
                <a:gd name="T65" fmla="*/ 351 h 613"/>
                <a:gd name="T66" fmla="*/ 0 w 612"/>
                <a:gd name="T67" fmla="*/ 306 h 613"/>
                <a:gd name="T68" fmla="*/ 4 w 612"/>
                <a:gd name="T69" fmla="*/ 261 h 613"/>
                <a:gd name="T70" fmla="*/ 13 w 612"/>
                <a:gd name="T71" fmla="*/ 217 h 613"/>
                <a:gd name="T72" fmla="*/ 29 w 612"/>
                <a:gd name="T73" fmla="*/ 177 h 613"/>
                <a:gd name="T74" fmla="*/ 50 w 612"/>
                <a:gd name="T75" fmla="*/ 139 h 613"/>
                <a:gd name="T76" fmla="*/ 75 w 612"/>
                <a:gd name="T77" fmla="*/ 105 h 613"/>
                <a:gd name="T78" fmla="*/ 106 w 612"/>
                <a:gd name="T79" fmla="*/ 74 h 613"/>
                <a:gd name="T80" fmla="*/ 140 w 612"/>
                <a:gd name="T81" fmla="*/ 48 h 613"/>
                <a:gd name="T82" fmla="*/ 177 w 612"/>
                <a:gd name="T83" fmla="*/ 28 h 613"/>
                <a:gd name="T84" fmla="*/ 219 w 612"/>
                <a:gd name="T85" fmla="*/ 13 h 613"/>
                <a:gd name="T86" fmla="*/ 261 w 612"/>
                <a:gd name="T87" fmla="*/ 3 h 613"/>
                <a:gd name="T88" fmla="*/ 306 w 612"/>
                <a:gd name="T8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51" y="3"/>
                  </a:lnTo>
                  <a:lnTo>
                    <a:pt x="395" y="13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7" y="74"/>
                  </a:lnTo>
                  <a:lnTo>
                    <a:pt x="538" y="105"/>
                  </a:lnTo>
                  <a:lnTo>
                    <a:pt x="564" y="139"/>
                  </a:lnTo>
                  <a:lnTo>
                    <a:pt x="584" y="177"/>
                  </a:lnTo>
                  <a:lnTo>
                    <a:pt x="599" y="217"/>
                  </a:lnTo>
                  <a:lnTo>
                    <a:pt x="610" y="261"/>
                  </a:lnTo>
                  <a:lnTo>
                    <a:pt x="612" y="306"/>
                  </a:lnTo>
                  <a:lnTo>
                    <a:pt x="610" y="351"/>
                  </a:lnTo>
                  <a:lnTo>
                    <a:pt x="599" y="394"/>
                  </a:lnTo>
                  <a:lnTo>
                    <a:pt x="584" y="436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7" y="538"/>
                  </a:lnTo>
                  <a:lnTo>
                    <a:pt x="474" y="563"/>
                  </a:lnTo>
                  <a:lnTo>
                    <a:pt x="436" y="584"/>
                  </a:lnTo>
                  <a:lnTo>
                    <a:pt x="395" y="600"/>
                  </a:lnTo>
                  <a:lnTo>
                    <a:pt x="351" y="609"/>
                  </a:lnTo>
                  <a:lnTo>
                    <a:pt x="306" y="613"/>
                  </a:lnTo>
                  <a:lnTo>
                    <a:pt x="261" y="609"/>
                  </a:lnTo>
                  <a:lnTo>
                    <a:pt x="219" y="600"/>
                  </a:lnTo>
                  <a:lnTo>
                    <a:pt x="177" y="584"/>
                  </a:lnTo>
                  <a:lnTo>
                    <a:pt x="140" y="563"/>
                  </a:lnTo>
                  <a:lnTo>
                    <a:pt x="106" y="538"/>
                  </a:lnTo>
                  <a:lnTo>
                    <a:pt x="75" y="507"/>
                  </a:lnTo>
                  <a:lnTo>
                    <a:pt x="50" y="472"/>
                  </a:lnTo>
                  <a:lnTo>
                    <a:pt x="29" y="436"/>
                  </a:lnTo>
                  <a:lnTo>
                    <a:pt x="13" y="394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7"/>
                  </a:lnTo>
                  <a:lnTo>
                    <a:pt x="29" y="177"/>
                  </a:lnTo>
                  <a:lnTo>
                    <a:pt x="50" y="139"/>
                  </a:lnTo>
                  <a:lnTo>
                    <a:pt x="75" y="105"/>
                  </a:lnTo>
                  <a:lnTo>
                    <a:pt x="106" y="74"/>
                  </a:lnTo>
                  <a:lnTo>
                    <a:pt x="140" y="48"/>
                  </a:lnTo>
                  <a:lnTo>
                    <a:pt x="177" y="28"/>
                  </a:lnTo>
                  <a:lnTo>
                    <a:pt x="219" y="13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52A14582-9A56-2745-8F5A-1E7ABF7F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" y="1572"/>
              <a:ext cx="260" cy="445"/>
            </a:xfrm>
            <a:custGeom>
              <a:avLst/>
              <a:gdLst>
                <a:gd name="T0" fmla="*/ 327 w 1041"/>
                <a:gd name="T1" fmla="*/ 1 h 1780"/>
                <a:gd name="T2" fmla="*/ 366 w 1041"/>
                <a:gd name="T3" fmla="*/ 19 h 1780"/>
                <a:gd name="T4" fmla="*/ 674 w 1041"/>
                <a:gd name="T5" fmla="*/ 19 h 1780"/>
                <a:gd name="T6" fmla="*/ 714 w 1041"/>
                <a:gd name="T7" fmla="*/ 1 h 1780"/>
                <a:gd name="T8" fmla="*/ 756 w 1041"/>
                <a:gd name="T9" fmla="*/ 4 h 1780"/>
                <a:gd name="T10" fmla="*/ 768 w 1041"/>
                <a:gd name="T11" fmla="*/ 9 h 1780"/>
                <a:gd name="T12" fmla="*/ 794 w 1041"/>
                <a:gd name="T13" fmla="*/ 16 h 1780"/>
                <a:gd name="T14" fmla="*/ 822 w 1041"/>
                <a:gd name="T15" fmla="*/ 24 h 1780"/>
                <a:gd name="T16" fmla="*/ 833 w 1041"/>
                <a:gd name="T17" fmla="*/ 29 h 1780"/>
                <a:gd name="T18" fmla="*/ 910 w 1041"/>
                <a:gd name="T19" fmla="*/ 67 h 1780"/>
                <a:gd name="T20" fmla="*/ 971 w 1041"/>
                <a:gd name="T21" fmla="*/ 123 h 1780"/>
                <a:gd name="T22" fmla="*/ 1015 w 1041"/>
                <a:gd name="T23" fmla="*/ 193 h 1780"/>
                <a:gd name="T24" fmla="*/ 1038 w 1041"/>
                <a:gd name="T25" fmla="*/ 273 h 1780"/>
                <a:gd name="T26" fmla="*/ 1041 w 1041"/>
                <a:gd name="T27" fmla="*/ 781 h 1780"/>
                <a:gd name="T28" fmla="*/ 1035 w 1041"/>
                <a:gd name="T29" fmla="*/ 815 h 1780"/>
                <a:gd name="T30" fmla="*/ 871 w 1041"/>
                <a:gd name="T31" fmla="*/ 1067 h 1780"/>
                <a:gd name="T32" fmla="*/ 868 w 1041"/>
                <a:gd name="T33" fmla="*/ 1713 h 1780"/>
                <a:gd name="T34" fmla="*/ 844 w 1041"/>
                <a:gd name="T35" fmla="*/ 1754 h 1780"/>
                <a:gd name="T36" fmla="*/ 804 w 1041"/>
                <a:gd name="T37" fmla="*/ 1777 h 1780"/>
                <a:gd name="T38" fmla="*/ 262 w 1041"/>
                <a:gd name="T39" fmla="*/ 1780 h 1780"/>
                <a:gd name="T40" fmla="*/ 216 w 1041"/>
                <a:gd name="T41" fmla="*/ 1768 h 1780"/>
                <a:gd name="T42" fmla="*/ 182 w 1041"/>
                <a:gd name="T43" fmla="*/ 1735 h 1780"/>
                <a:gd name="T44" fmla="*/ 171 w 1041"/>
                <a:gd name="T45" fmla="*/ 1688 h 1780"/>
                <a:gd name="T46" fmla="*/ 15 w 1041"/>
                <a:gd name="T47" fmla="*/ 831 h 1780"/>
                <a:gd name="T48" fmla="*/ 1 w 1041"/>
                <a:gd name="T49" fmla="*/ 798 h 1780"/>
                <a:gd name="T50" fmla="*/ 0 w 1041"/>
                <a:gd name="T51" fmla="*/ 316 h 1780"/>
                <a:gd name="T52" fmla="*/ 12 w 1041"/>
                <a:gd name="T53" fmla="*/ 232 h 1780"/>
                <a:gd name="T54" fmla="*/ 46 w 1041"/>
                <a:gd name="T55" fmla="*/ 156 h 1780"/>
                <a:gd name="T56" fmla="*/ 98 w 1041"/>
                <a:gd name="T57" fmla="*/ 93 h 1780"/>
                <a:gd name="T58" fmla="*/ 167 w 1041"/>
                <a:gd name="T59" fmla="*/ 45 h 1780"/>
                <a:gd name="T60" fmla="*/ 211 w 1041"/>
                <a:gd name="T61" fmla="*/ 28 h 1780"/>
                <a:gd name="T62" fmla="*/ 232 w 1041"/>
                <a:gd name="T63" fmla="*/ 20 h 1780"/>
                <a:gd name="T64" fmla="*/ 261 w 1041"/>
                <a:gd name="T65" fmla="*/ 12 h 1780"/>
                <a:gd name="T66" fmla="*/ 282 w 1041"/>
                <a:gd name="T67" fmla="*/ 5 h 1780"/>
                <a:gd name="T68" fmla="*/ 307 w 1041"/>
                <a:gd name="T69" fmla="*/ 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1780">
                  <a:moveTo>
                    <a:pt x="307" y="0"/>
                  </a:moveTo>
                  <a:lnTo>
                    <a:pt x="327" y="1"/>
                  </a:lnTo>
                  <a:lnTo>
                    <a:pt x="348" y="7"/>
                  </a:lnTo>
                  <a:lnTo>
                    <a:pt x="366" y="19"/>
                  </a:lnTo>
                  <a:lnTo>
                    <a:pt x="520" y="134"/>
                  </a:lnTo>
                  <a:lnTo>
                    <a:pt x="674" y="19"/>
                  </a:lnTo>
                  <a:lnTo>
                    <a:pt x="693" y="7"/>
                  </a:lnTo>
                  <a:lnTo>
                    <a:pt x="714" y="1"/>
                  </a:lnTo>
                  <a:lnTo>
                    <a:pt x="735" y="0"/>
                  </a:lnTo>
                  <a:lnTo>
                    <a:pt x="756" y="4"/>
                  </a:lnTo>
                  <a:lnTo>
                    <a:pt x="760" y="5"/>
                  </a:lnTo>
                  <a:lnTo>
                    <a:pt x="768" y="9"/>
                  </a:lnTo>
                  <a:lnTo>
                    <a:pt x="780" y="12"/>
                  </a:lnTo>
                  <a:lnTo>
                    <a:pt x="794" y="16"/>
                  </a:lnTo>
                  <a:lnTo>
                    <a:pt x="808" y="20"/>
                  </a:lnTo>
                  <a:lnTo>
                    <a:pt x="822" y="24"/>
                  </a:lnTo>
                  <a:lnTo>
                    <a:pt x="830" y="28"/>
                  </a:lnTo>
                  <a:lnTo>
                    <a:pt x="833" y="29"/>
                  </a:lnTo>
                  <a:lnTo>
                    <a:pt x="874" y="45"/>
                  </a:lnTo>
                  <a:lnTo>
                    <a:pt x="910" y="67"/>
                  </a:lnTo>
                  <a:lnTo>
                    <a:pt x="942" y="93"/>
                  </a:lnTo>
                  <a:lnTo>
                    <a:pt x="971" y="123"/>
                  </a:lnTo>
                  <a:lnTo>
                    <a:pt x="996" y="156"/>
                  </a:lnTo>
                  <a:lnTo>
                    <a:pt x="1015" y="193"/>
                  </a:lnTo>
                  <a:lnTo>
                    <a:pt x="1029" y="232"/>
                  </a:lnTo>
                  <a:lnTo>
                    <a:pt x="1038" y="273"/>
                  </a:lnTo>
                  <a:lnTo>
                    <a:pt x="1041" y="316"/>
                  </a:lnTo>
                  <a:lnTo>
                    <a:pt x="1041" y="781"/>
                  </a:lnTo>
                  <a:lnTo>
                    <a:pt x="1040" y="798"/>
                  </a:lnTo>
                  <a:lnTo>
                    <a:pt x="1035" y="815"/>
                  </a:lnTo>
                  <a:lnTo>
                    <a:pt x="1027" y="831"/>
                  </a:lnTo>
                  <a:lnTo>
                    <a:pt x="871" y="1067"/>
                  </a:lnTo>
                  <a:lnTo>
                    <a:pt x="871" y="1688"/>
                  </a:lnTo>
                  <a:lnTo>
                    <a:pt x="868" y="1713"/>
                  </a:lnTo>
                  <a:lnTo>
                    <a:pt x="858" y="1735"/>
                  </a:lnTo>
                  <a:lnTo>
                    <a:pt x="844" y="1754"/>
                  </a:lnTo>
                  <a:lnTo>
                    <a:pt x="826" y="1768"/>
                  </a:lnTo>
                  <a:lnTo>
                    <a:pt x="804" y="1777"/>
                  </a:lnTo>
                  <a:lnTo>
                    <a:pt x="780" y="1780"/>
                  </a:lnTo>
                  <a:lnTo>
                    <a:pt x="262" y="1780"/>
                  </a:lnTo>
                  <a:lnTo>
                    <a:pt x="237" y="1777"/>
                  </a:lnTo>
                  <a:lnTo>
                    <a:pt x="216" y="1768"/>
                  </a:lnTo>
                  <a:lnTo>
                    <a:pt x="197" y="1754"/>
                  </a:lnTo>
                  <a:lnTo>
                    <a:pt x="182" y="1735"/>
                  </a:lnTo>
                  <a:lnTo>
                    <a:pt x="173" y="1713"/>
                  </a:lnTo>
                  <a:lnTo>
                    <a:pt x="171" y="1688"/>
                  </a:lnTo>
                  <a:lnTo>
                    <a:pt x="171" y="1067"/>
                  </a:lnTo>
                  <a:lnTo>
                    <a:pt x="15" y="831"/>
                  </a:lnTo>
                  <a:lnTo>
                    <a:pt x="7" y="815"/>
                  </a:lnTo>
                  <a:lnTo>
                    <a:pt x="1" y="798"/>
                  </a:lnTo>
                  <a:lnTo>
                    <a:pt x="0" y="781"/>
                  </a:lnTo>
                  <a:lnTo>
                    <a:pt x="0" y="316"/>
                  </a:lnTo>
                  <a:lnTo>
                    <a:pt x="3" y="273"/>
                  </a:lnTo>
                  <a:lnTo>
                    <a:pt x="12" y="232"/>
                  </a:lnTo>
                  <a:lnTo>
                    <a:pt x="26" y="193"/>
                  </a:lnTo>
                  <a:lnTo>
                    <a:pt x="46" y="156"/>
                  </a:lnTo>
                  <a:lnTo>
                    <a:pt x="70" y="123"/>
                  </a:lnTo>
                  <a:lnTo>
                    <a:pt x="98" y="93"/>
                  </a:lnTo>
                  <a:lnTo>
                    <a:pt x="131" y="67"/>
                  </a:lnTo>
                  <a:lnTo>
                    <a:pt x="167" y="45"/>
                  </a:lnTo>
                  <a:lnTo>
                    <a:pt x="207" y="29"/>
                  </a:lnTo>
                  <a:lnTo>
                    <a:pt x="211" y="28"/>
                  </a:lnTo>
                  <a:lnTo>
                    <a:pt x="220" y="24"/>
                  </a:lnTo>
                  <a:lnTo>
                    <a:pt x="232" y="20"/>
                  </a:lnTo>
                  <a:lnTo>
                    <a:pt x="246" y="16"/>
                  </a:lnTo>
                  <a:lnTo>
                    <a:pt x="261" y="12"/>
                  </a:lnTo>
                  <a:lnTo>
                    <a:pt x="273" y="9"/>
                  </a:lnTo>
                  <a:lnTo>
                    <a:pt x="282" y="5"/>
                  </a:lnTo>
                  <a:lnTo>
                    <a:pt x="286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6A606E44-CABC-3A4B-B0CD-8532085C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1270"/>
              <a:ext cx="198" cy="198"/>
            </a:xfrm>
            <a:custGeom>
              <a:avLst/>
              <a:gdLst>
                <a:gd name="T0" fmla="*/ 394 w 789"/>
                <a:gd name="T1" fmla="*/ 0 h 791"/>
                <a:gd name="T2" fmla="*/ 448 w 789"/>
                <a:gd name="T3" fmla="*/ 4 h 791"/>
                <a:gd name="T4" fmla="*/ 499 w 789"/>
                <a:gd name="T5" fmla="*/ 14 h 791"/>
                <a:gd name="T6" fmla="*/ 547 w 789"/>
                <a:gd name="T7" fmla="*/ 31 h 791"/>
                <a:gd name="T8" fmla="*/ 594 w 789"/>
                <a:gd name="T9" fmla="*/ 55 h 791"/>
                <a:gd name="T10" fmla="*/ 635 w 789"/>
                <a:gd name="T11" fmla="*/ 83 h 791"/>
                <a:gd name="T12" fmla="*/ 673 w 789"/>
                <a:gd name="T13" fmla="*/ 117 h 791"/>
                <a:gd name="T14" fmla="*/ 706 w 789"/>
                <a:gd name="T15" fmla="*/ 155 h 791"/>
                <a:gd name="T16" fmla="*/ 735 w 789"/>
                <a:gd name="T17" fmla="*/ 196 h 791"/>
                <a:gd name="T18" fmla="*/ 758 w 789"/>
                <a:gd name="T19" fmla="*/ 242 h 791"/>
                <a:gd name="T20" fmla="*/ 775 w 789"/>
                <a:gd name="T21" fmla="*/ 291 h 791"/>
                <a:gd name="T22" fmla="*/ 786 w 789"/>
                <a:gd name="T23" fmla="*/ 342 h 791"/>
                <a:gd name="T24" fmla="*/ 789 w 789"/>
                <a:gd name="T25" fmla="*/ 396 h 791"/>
                <a:gd name="T26" fmla="*/ 786 w 789"/>
                <a:gd name="T27" fmla="*/ 449 h 791"/>
                <a:gd name="T28" fmla="*/ 775 w 789"/>
                <a:gd name="T29" fmla="*/ 500 h 791"/>
                <a:gd name="T30" fmla="*/ 758 w 789"/>
                <a:gd name="T31" fmla="*/ 550 h 791"/>
                <a:gd name="T32" fmla="*/ 735 w 789"/>
                <a:gd name="T33" fmla="*/ 595 h 791"/>
                <a:gd name="T34" fmla="*/ 706 w 789"/>
                <a:gd name="T35" fmla="*/ 637 h 791"/>
                <a:gd name="T36" fmla="*/ 673 w 789"/>
                <a:gd name="T37" fmla="*/ 675 h 791"/>
                <a:gd name="T38" fmla="*/ 635 w 789"/>
                <a:gd name="T39" fmla="*/ 709 h 791"/>
                <a:gd name="T40" fmla="*/ 594 w 789"/>
                <a:gd name="T41" fmla="*/ 737 h 791"/>
                <a:gd name="T42" fmla="*/ 547 w 789"/>
                <a:gd name="T43" fmla="*/ 760 h 791"/>
                <a:gd name="T44" fmla="*/ 499 w 789"/>
                <a:gd name="T45" fmla="*/ 777 h 791"/>
                <a:gd name="T46" fmla="*/ 448 w 789"/>
                <a:gd name="T47" fmla="*/ 788 h 791"/>
                <a:gd name="T48" fmla="*/ 394 w 789"/>
                <a:gd name="T49" fmla="*/ 791 h 791"/>
                <a:gd name="T50" fmla="*/ 341 w 789"/>
                <a:gd name="T51" fmla="*/ 788 h 791"/>
                <a:gd name="T52" fmla="*/ 289 w 789"/>
                <a:gd name="T53" fmla="*/ 777 h 791"/>
                <a:gd name="T54" fmla="*/ 240 w 789"/>
                <a:gd name="T55" fmla="*/ 760 h 791"/>
                <a:gd name="T56" fmla="*/ 195 w 789"/>
                <a:gd name="T57" fmla="*/ 737 h 791"/>
                <a:gd name="T58" fmla="*/ 154 w 789"/>
                <a:gd name="T59" fmla="*/ 709 h 791"/>
                <a:gd name="T60" fmla="*/ 116 w 789"/>
                <a:gd name="T61" fmla="*/ 675 h 791"/>
                <a:gd name="T62" fmla="*/ 81 w 789"/>
                <a:gd name="T63" fmla="*/ 637 h 791"/>
                <a:gd name="T64" fmla="*/ 53 w 789"/>
                <a:gd name="T65" fmla="*/ 595 h 791"/>
                <a:gd name="T66" fmla="*/ 30 w 789"/>
                <a:gd name="T67" fmla="*/ 550 h 791"/>
                <a:gd name="T68" fmla="*/ 14 w 789"/>
                <a:gd name="T69" fmla="*/ 500 h 791"/>
                <a:gd name="T70" fmla="*/ 3 w 789"/>
                <a:gd name="T71" fmla="*/ 449 h 791"/>
                <a:gd name="T72" fmla="*/ 0 w 789"/>
                <a:gd name="T73" fmla="*/ 396 h 791"/>
                <a:gd name="T74" fmla="*/ 3 w 789"/>
                <a:gd name="T75" fmla="*/ 342 h 791"/>
                <a:gd name="T76" fmla="*/ 14 w 789"/>
                <a:gd name="T77" fmla="*/ 291 h 791"/>
                <a:gd name="T78" fmla="*/ 30 w 789"/>
                <a:gd name="T79" fmla="*/ 242 h 791"/>
                <a:gd name="T80" fmla="*/ 53 w 789"/>
                <a:gd name="T81" fmla="*/ 196 h 791"/>
                <a:gd name="T82" fmla="*/ 81 w 789"/>
                <a:gd name="T83" fmla="*/ 155 h 791"/>
                <a:gd name="T84" fmla="*/ 116 w 789"/>
                <a:gd name="T85" fmla="*/ 117 h 791"/>
                <a:gd name="T86" fmla="*/ 154 w 789"/>
                <a:gd name="T87" fmla="*/ 83 h 791"/>
                <a:gd name="T88" fmla="*/ 195 w 789"/>
                <a:gd name="T89" fmla="*/ 55 h 791"/>
                <a:gd name="T90" fmla="*/ 240 w 789"/>
                <a:gd name="T91" fmla="*/ 31 h 791"/>
                <a:gd name="T92" fmla="*/ 289 w 789"/>
                <a:gd name="T93" fmla="*/ 14 h 791"/>
                <a:gd name="T94" fmla="*/ 341 w 789"/>
                <a:gd name="T95" fmla="*/ 4 h 791"/>
                <a:gd name="T96" fmla="*/ 394 w 789"/>
                <a:gd name="T9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1">
                  <a:moveTo>
                    <a:pt x="394" y="0"/>
                  </a:moveTo>
                  <a:lnTo>
                    <a:pt x="448" y="4"/>
                  </a:lnTo>
                  <a:lnTo>
                    <a:pt x="499" y="14"/>
                  </a:lnTo>
                  <a:lnTo>
                    <a:pt x="547" y="31"/>
                  </a:lnTo>
                  <a:lnTo>
                    <a:pt x="594" y="55"/>
                  </a:lnTo>
                  <a:lnTo>
                    <a:pt x="635" y="83"/>
                  </a:lnTo>
                  <a:lnTo>
                    <a:pt x="673" y="117"/>
                  </a:lnTo>
                  <a:lnTo>
                    <a:pt x="706" y="155"/>
                  </a:lnTo>
                  <a:lnTo>
                    <a:pt x="735" y="196"/>
                  </a:lnTo>
                  <a:lnTo>
                    <a:pt x="758" y="242"/>
                  </a:lnTo>
                  <a:lnTo>
                    <a:pt x="775" y="291"/>
                  </a:lnTo>
                  <a:lnTo>
                    <a:pt x="786" y="342"/>
                  </a:lnTo>
                  <a:lnTo>
                    <a:pt x="789" y="396"/>
                  </a:lnTo>
                  <a:lnTo>
                    <a:pt x="786" y="449"/>
                  </a:lnTo>
                  <a:lnTo>
                    <a:pt x="775" y="500"/>
                  </a:lnTo>
                  <a:lnTo>
                    <a:pt x="758" y="550"/>
                  </a:lnTo>
                  <a:lnTo>
                    <a:pt x="735" y="595"/>
                  </a:lnTo>
                  <a:lnTo>
                    <a:pt x="706" y="637"/>
                  </a:lnTo>
                  <a:lnTo>
                    <a:pt x="673" y="675"/>
                  </a:lnTo>
                  <a:lnTo>
                    <a:pt x="635" y="709"/>
                  </a:lnTo>
                  <a:lnTo>
                    <a:pt x="594" y="737"/>
                  </a:lnTo>
                  <a:lnTo>
                    <a:pt x="547" y="760"/>
                  </a:lnTo>
                  <a:lnTo>
                    <a:pt x="499" y="777"/>
                  </a:lnTo>
                  <a:lnTo>
                    <a:pt x="448" y="788"/>
                  </a:lnTo>
                  <a:lnTo>
                    <a:pt x="394" y="791"/>
                  </a:lnTo>
                  <a:lnTo>
                    <a:pt x="341" y="788"/>
                  </a:lnTo>
                  <a:lnTo>
                    <a:pt x="289" y="777"/>
                  </a:lnTo>
                  <a:lnTo>
                    <a:pt x="240" y="760"/>
                  </a:lnTo>
                  <a:lnTo>
                    <a:pt x="195" y="737"/>
                  </a:lnTo>
                  <a:lnTo>
                    <a:pt x="154" y="709"/>
                  </a:lnTo>
                  <a:lnTo>
                    <a:pt x="116" y="675"/>
                  </a:lnTo>
                  <a:lnTo>
                    <a:pt x="81" y="637"/>
                  </a:lnTo>
                  <a:lnTo>
                    <a:pt x="53" y="595"/>
                  </a:lnTo>
                  <a:lnTo>
                    <a:pt x="30" y="550"/>
                  </a:lnTo>
                  <a:lnTo>
                    <a:pt x="14" y="500"/>
                  </a:lnTo>
                  <a:lnTo>
                    <a:pt x="3" y="449"/>
                  </a:lnTo>
                  <a:lnTo>
                    <a:pt x="0" y="396"/>
                  </a:lnTo>
                  <a:lnTo>
                    <a:pt x="3" y="342"/>
                  </a:lnTo>
                  <a:lnTo>
                    <a:pt x="14" y="291"/>
                  </a:lnTo>
                  <a:lnTo>
                    <a:pt x="30" y="242"/>
                  </a:lnTo>
                  <a:lnTo>
                    <a:pt x="53" y="196"/>
                  </a:lnTo>
                  <a:lnTo>
                    <a:pt x="81" y="155"/>
                  </a:lnTo>
                  <a:lnTo>
                    <a:pt x="116" y="117"/>
                  </a:lnTo>
                  <a:lnTo>
                    <a:pt x="154" y="83"/>
                  </a:lnTo>
                  <a:lnTo>
                    <a:pt x="195" y="55"/>
                  </a:lnTo>
                  <a:lnTo>
                    <a:pt x="240" y="31"/>
                  </a:lnTo>
                  <a:lnTo>
                    <a:pt x="289" y="14"/>
                  </a:lnTo>
                  <a:lnTo>
                    <a:pt x="341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2BFF61FD-6A8A-C74D-B72F-7C436213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" y="1507"/>
              <a:ext cx="336" cy="611"/>
            </a:xfrm>
            <a:custGeom>
              <a:avLst/>
              <a:gdLst>
                <a:gd name="T0" fmla="*/ 377 w 1346"/>
                <a:gd name="T1" fmla="*/ 2 h 2442"/>
                <a:gd name="T2" fmla="*/ 396 w 1346"/>
                <a:gd name="T3" fmla="*/ 22 h 2442"/>
                <a:gd name="T4" fmla="*/ 641 w 1346"/>
                <a:gd name="T5" fmla="*/ 688 h 2442"/>
                <a:gd name="T6" fmla="*/ 666 w 1346"/>
                <a:gd name="T7" fmla="*/ 702 h 2442"/>
                <a:gd name="T8" fmla="*/ 694 w 1346"/>
                <a:gd name="T9" fmla="*/ 697 h 2442"/>
                <a:gd name="T10" fmla="*/ 714 w 1346"/>
                <a:gd name="T11" fmla="*/ 673 h 2442"/>
                <a:gd name="T12" fmla="*/ 957 w 1346"/>
                <a:gd name="T13" fmla="*/ 11 h 2442"/>
                <a:gd name="T14" fmla="*/ 981 w 1346"/>
                <a:gd name="T15" fmla="*/ 0 h 2442"/>
                <a:gd name="T16" fmla="*/ 1106 w 1346"/>
                <a:gd name="T17" fmla="*/ 36 h 2442"/>
                <a:gd name="T18" fmla="*/ 1148 w 1346"/>
                <a:gd name="T19" fmla="*/ 52 h 2442"/>
                <a:gd name="T20" fmla="*/ 1221 w 1346"/>
                <a:gd name="T21" fmla="*/ 100 h 2442"/>
                <a:gd name="T22" fmla="*/ 1281 w 1346"/>
                <a:gd name="T23" fmla="*/ 163 h 2442"/>
                <a:gd name="T24" fmla="*/ 1322 w 1346"/>
                <a:gd name="T25" fmla="*/ 237 h 2442"/>
                <a:gd name="T26" fmla="*/ 1343 w 1346"/>
                <a:gd name="T27" fmla="*/ 322 h 2442"/>
                <a:gd name="T28" fmla="*/ 1346 w 1346"/>
                <a:gd name="T29" fmla="*/ 1057 h 2442"/>
                <a:gd name="T30" fmla="*/ 1341 w 1346"/>
                <a:gd name="T31" fmla="*/ 1077 h 2442"/>
                <a:gd name="T32" fmla="*/ 1093 w 1346"/>
                <a:gd name="T33" fmla="*/ 2408 h 2442"/>
                <a:gd name="T34" fmla="*/ 1083 w 1346"/>
                <a:gd name="T35" fmla="*/ 2433 h 2442"/>
                <a:gd name="T36" fmla="*/ 1059 w 1346"/>
                <a:gd name="T37" fmla="*/ 2442 h 2442"/>
                <a:gd name="T38" fmla="*/ 275 w 1346"/>
                <a:gd name="T39" fmla="*/ 2440 h 2442"/>
                <a:gd name="T40" fmla="*/ 256 w 1346"/>
                <a:gd name="T41" fmla="*/ 2421 h 2442"/>
                <a:gd name="T42" fmla="*/ 254 w 1346"/>
                <a:gd name="T43" fmla="*/ 1454 h 2442"/>
                <a:gd name="T44" fmla="*/ 2 w 1346"/>
                <a:gd name="T45" fmla="*/ 1068 h 2442"/>
                <a:gd name="T46" fmla="*/ 0 w 1346"/>
                <a:gd name="T47" fmla="*/ 368 h 2442"/>
                <a:gd name="T48" fmla="*/ 12 w 1346"/>
                <a:gd name="T49" fmla="*/ 280 h 2442"/>
                <a:gd name="T50" fmla="*/ 44 w 1346"/>
                <a:gd name="T51" fmla="*/ 199 h 2442"/>
                <a:gd name="T52" fmla="*/ 94 w 1346"/>
                <a:gd name="T53" fmla="*/ 131 h 2442"/>
                <a:gd name="T54" fmla="*/ 160 w 1346"/>
                <a:gd name="T55" fmla="*/ 75 h 2442"/>
                <a:gd name="T56" fmla="*/ 241 w 1346"/>
                <a:gd name="T57" fmla="*/ 36 h 2442"/>
                <a:gd name="T58" fmla="*/ 253 w 1346"/>
                <a:gd name="T59" fmla="*/ 32 h 2442"/>
                <a:gd name="T60" fmla="*/ 282 w 1346"/>
                <a:gd name="T61" fmla="*/ 22 h 2442"/>
                <a:gd name="T62" fmla="*/ 319 w 1346"/>
                <a:gd name="T63" fmla="*/ 12 h 2442"/>
                <a:gd name="T64" fmla="*/ 350 w 1346"/>
                <a:gd name="T65" fmla="*/ 3 h 2442"/>
                <a:gd name="T66" fmla="*/ 363 w 1346"/>
                <a:gd name="T67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6" h="2442">
                  <a:moveTo>
                    <a:pt x="363" y="0"/>
                  </a:moveTo>
                  <a:lnTo>
                    <a:pt x="377" y="2"/>
                  </a:lnTo>
                  <a:lnTo>
                    <a:pt x="389" y="11"/>
                  </a:lnTo>
                  <a:lnTo>
                    <a:pt x="396" y="22"/>
                  </a:lnTo>
                  <a:lnTo>
                    <a:pt x="633" y="673"/>
                  </a:lnTo>
                  <a:lnTo>
                    <a:pt x="641" y="688"/>
                  </a:lnTo>
                  <a:lnTo>
                    <a:pt x="652" y="697"/>
                  </a:lnTo>
                  <a:lnTo>
                    <a:pt x="666" y="702"/>
                  </a:lnTo>
                  <a:lnTo>
                    <a:pt x="681" y="702"/>
                  </a:lnTo>
                  <a:lnTo>
                    <a:pt x="694" y="697"/>
                  </a:lnTo>
                  <a:lnTo>
                    <a:pt x="705" y="688"/>
                  </a:lnTo>
                  <a:lnTo>
                    <a:pt x="714" y="673"/>
                  </a:lnTo>
                  <a:lnTo>
                    <a:pt x="951" y="22"/>
                  </a:lnTo>
                  <a:lnTo>
                    <a:pt x="957" y="11"/>
                  </a:lnTo>
                  <a:lnTo>
                    <a:pt x="968" y="3"/>
                  </a:lnTo>
                  <a:lnTo>
                    <a:pt x="981" y="0"/>
                  </a:lnTo>
                  <a:lnTo>
                    <a:pt x="994" y="1"/>
                  </a:lnTo>
                  <a:lnTo>
                    <a:pt x="1106" y="36"/>
                  </a:lnTo>
                  <a:lnTo>
                    <a:pt x="1107" y="36"/>
                  </a:lnTo>
                  <a:lnTo>
                    <a:pt x="1148" y="52"/>
                  </a:lnTo>
                  <a:lnTo>
                    <a:pt x="1187" y="74"/>
                  </a:lnTo>
                  <a:lnTo>
                    <a:pt x="1221" y="100"/>
                  </a:lnTo>
                  <a:lnTo>
                    <a:pt x="1253" y="129"/>
                  </a:lnTo>
                  <a:lnTo>
                    <a:pt x="1281" y="163"/>
                  </a:lnTo>
                  <a:lnTo>
                    <a:pt x="1303" y="198"/>
                  </a:lnTo>
                  <a:lnTo>
                    <a:pt x="1322" y="237"/>
                  </a:lnTo>
                  <a:lnTo>
                    <a:pt x="1335" y="279"/>
                  </a:lnTo>
                  <a:lnTo>
                    <a:pt x="1343" y="322"/>
                  </a:lnTo>
                  <a:lnTo>
                    <a:pt x="1346" y="367"/>
                  </a:lnTo>
                  <a:lnTo>
                    <a:pt x="1346" y="1057"/>
                  </a:lnTo>
                  <a:lnTo>
                    <a:pt x="1345" y="1068"/>
                  </a:lnTo>
                  <a:lnTo>
                    <a:pt x="1341" y="1077"/>
                  </a:lnTo>
                  <a:lnTo>
                    <a:pt x="1093" y="1454"/>
                  </a:lnTo>
                  <a:lnTo>
                    <a:pt x="1093" y="2408"/>
                  </a:lnTo>
                  <a:lnTo>
                    <a:pt x="1091" y="2421"/>
                  </a:lnTo>
                  <a:lnTo>
                    <a:pt x="1083" y="2433"/>
                  </a:lnTo>
                  <a:lnTo>
                    <a:pt x="1072" y="2440"/>
                  </a:lnTo>
                  <a:lnTo>
                    <a:pt x="1059" y="2442"/>
                  </a:lnTo>
                  <a:lnTo>
                    <a:pt x="288" y="2442"/>
                  </a:lnTo>
                  <a:lnTo>
                    <a:pt x="275" y="2440"/>
                  </a:lnTo>
                  <a:lnTo>
                    <a:pt x="263" y="2433"/>
                  </a:lnTo>
                  <a:lnTo>
                    <a:pt x="256" y="2421"/>
                  </a:lnTo>
                  <a:lnTo>
                    <a:pt x="254" y="2408"/>
                  </a:lnTo>
                  <a:lnTo>
                    <a:pt x="254" y="1454"/>
                  </a:lnTo>
                  <a:lnTo>
                    <a:pt x="6" y="1077"/>
                  </a:lnTo>
                  <a:lnTo>
                    <a:pt x="2" y="1068"/>
                  </a:lnTo>
                  <a:lnTo>
                    <a:pt x="0" y="1057"/>
                  </a:lnTo>
                  <a:lnTo>
                    <a:pt x="0" y="368"/>
                  </a:lnTo>
                  <a:lnTo>
                    <a:pt x="4" y="324"/>
                  </a:lnTo>
                  <a:lnTo>
                    <a:pt x="12" y="280"/>
                  </a:lnTo>
                  <a:lnTo>
                    <a:pt x="25" y="239"/>
                  </a:lnTo>
                  <a:lnTo>
                    <a:pt x="44" y="199"/>
                  </a:lnTo>
                  <a:lnTo>
                    <a:pt x="66" y="164"/>
                  </a:lnTo>
                  <a:lnTo>
                    <a:pt x="94" y="131"/>
                  </a:lnTo>
                  <a:lnTo>
                    <a:pt x="126" y="100"/>
                  </a:lnTo>
                  <a:lnTo>
                    <a:pt x="160" y="75"/>
                  </a:lnTo>
                  <a:lnTo>
                    <a:pt x="199" y="52"/>
                  </a:lnTo>
                  <a:lnTo>
                    <a:pt x="241" y="36"/>
                  </a:lnTo>
                  <a:lnTo>
                    <a:pt x="244" y="34"/>
                  </a:lnTo>
                  <a:lnTo>
                    <a:pt x="253" y="32"/>
                  </a:lnTo>
                  <a:lnTo>
                    <a:pt x="267" y="28"/>
                  </a:lnTo>
                  <a:lnTo>
                    <a:pt x="282" y="22"/>
                  </a:lnTo>
                  <a:lnTo>
                    <a:pt x="301" y="18"/>
                  </a:lnTo>
                  <a:lnTo>
                    <a:pt x="319" y="12"/>
                  </a:lnTo>
                  <a:lnTo>
                    <a:pt x="336" y="7"/>
                  </a:lnTo>
                  <a:lnTo>
                    <a:pt x="350" y="3"/>
                  </a:lnTo>
                  <a:lnTo>
                    <a:pt x="359" y="1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xmlns="" id="{D2576E04-7BA7-9A4A-B436-5099B4D0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1508"/>
              <a:ext cx="53" cy="136"/>
            </a:xfrm>
            <a:custGeom>
              <a:avLst/>
              <a:gdLst>
                <a:gd name="T0" fmla="*/ 51 w 211"/>
                <a:gd name="T1" fmla="*/ 0 h 543"/>
                <a:gd name="T2" fmla="*/ 159 w 211"/>
                <a:gd name="T3" fmla="*/ 0 h 543"/>
                <a:gd name="T4" fmla="*/ 173 w 211"/>
                <a:gd name="T5" fmla="*/ 2 h 543"/>
                <a:gd name="T6" fmla="*/ 187 w 211"/>
                <a:gd name="T7" fmla="*/ 7 h 543"/>
                <a:gd name="T8" fmla="*/ 198 w 211"/>
                <a:gd name="T9" fmla="*/ 16 h 543"/>
                <a:gd name="T10" fmla="*/ 206 w 211"/>
                <a:gd name="T11" fmla="*/ 30 h 543"/>
                <a:gd name="T12" fmla="*/ 211 w 211"/>
                <a:gd name="T13" fmla="*/ 45 h 543"/>
                <a:gd name="T14" fmla="*/ 210 w 211"/>
                <a:gd name="T15" fmla="*/ 60 h 543"/>
                <a:gd name="T16" fmla="*/ 205 w 211"/>
                <a:gd name="T17" fmla="*/ 76 h 543"/>
                <a:gd name="T18" fmla="*/ 147 w 211"/>
                <a:gd name="T19" fmla="*/ 163 h 543"/>
                <a:gd name="T20" fmla="*/ 174 w 211"/>
                <a:gd name="T21" fmla="*/ 391 h 543"/>
                <a:gd name="T22" fmla="*/ 121 w 211"/>
                <a:gd name="T23" fmla="*/ 533 h 543"/>
                <a:gd name="T24" fmla="*/ 116 w 211"/>
                <a:gd name="T25" fmla="*/ 539 h 543"/>
                <a:gd name="T26" fmla="*/ 109 w 211"/>
                <a:gd name="T27" fmla="*/ 543 h 543"/>
                <a:gd name="T28" fmla="*/ 102 w 211"/>
                <a:gd name="T29" fmla="*/ 543 h 543"/>
                <a:gd name="T30" fmla="*/ 95 w 211"/>
                <a:gd name="T31" fmla="*/ 539 h 543"/>
                <a:gd name="T32" fmla="*/ 90 w 211"/>
                <a:gd name="T33" fmla="*/ 533 h 543"/>
                <a:gd name="T34" fmla="*/ 37 w 211"/>
                <a:gd name="T35" fmla="*/ 391 h 543"/>
                <a:gd name="T36" fmla="*/ 64 w 211"/>
                <a:gd name="T37" fmla="*/ 163 h 543"/>
                <a:gd name="T38" fmla="*/ 6 w 211"/>
                <a:gd name="T39" fmla="*/ 76 h 543"/>
                <a:gd name="T40" fmla="*/ 0 w 211"/>
                <a:gd name="T41" fmla="*/ 60 h 543"/>
                <a:gd name="T42" fmla="*/ 0 w 211"/>
                <a:gd name="T43" fmla="*/ 45 h 543"/>
                <a:gd name="T44" fmla="*/ 4 w 211"/>
                <a:gd name="T45" fmla="*/ 30 h 543"/>
                <a:gd name="T46" fmla="*/ 13 w 211"/>
                <a:gd name="T47" fmla="*/ 16 h 543"/>
                <a:gd name="T48" fmla="*/ 24 w 211"/>
                <a:gd name="T49" fmla="*/ 7 h 543"/>
                <a:gd name="T50" fmla="*/ 37 w 211"/>
                <a:gd name="T51" fmla="*/ 2 h 543"/>
                <a:gd name="T52" fmla="*/ 51 w 211"/>
                <a:gd name="T5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543">
                  <a:moveTo>
                    <a:pt x="51" y="0"/>
                  </a:moveTo>
                  <a:lnTo>
                    <a:pt x="159" y="0"/>
                  </a:lnTo>
                  <a:lnTo>
                    <a:pt x="173" y="2"/>
                  </a:lnTo>
                  <a:lnTo>
                    <a:pt x="187" y="7"/>
                  </a:lnTo>
                  <a:lnTo>
                    <a:pt x="198" y="16"/>
                  </a:lnTo>
                  <a:lnTo>
                    <a:pt x="206" y="30"/>
                  </a:lnTo>
                  <a:lnTo>
                    <a:pt x="211" y="45"/>
                  </a:lnTo>
                  <a:lnTo>
                    <a:pt x="210" y="60"/>
                  </a:lnTo>
                  <a:lnTo>
                    <a:pt x="205" y="76"/>
                  </a:lnTo>
                  <a:lnTo>
                    <a:pt x="147" y="163"/>
                  </a:lnTo>
                  <a:lnTo>
                    <a:pt x="174" y="391"/>
                  </a:lnTo>
                  <a:lnTo>
                    <a:pt x="121" y="533"/>
                  </a:lnTo>
                  <a:lnTo>
                    <a:pt x="116" y="539"/>
                  </a:lnTo>
                  <a:lnTo>
                    <a:pt x="109" y="543"/>
                  </a:lnTo>
                  <a:lnTo>
                    <a:pt x="102" y="543"/>
                  </a:lnTo>
                  <a:lnTo>
                    <a:pt x="95" y="539"/>
                  </a:lnTo>
                  <a:lnTo>
                    <a:pt x="90" y="533"/>
                  </a:lnTo>
                  <a:lnTo>
                    <a:pt x="37" y="391"/>
                  </a:lnTo>
                  <a:lnTo>
                    <a:pt x="64" y="163"/>
                  </a:lnTo>
                  <a:lnTo>
                    <a:pt x="6" y="76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4" y="30"/>
                  </a:lnTo>
                  <a:lnTo>
                    <a:pt x="13" y="16"/>
                  </a:lnTo>
                  <a:lnTo>
                    <a:pt x="24" y="7"/>
                  </a:lnTo>
                  <a:lnTo>
                    <a:pt x="37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6BE66E6-4B09-4562-B38A-AE5B0945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738" y="2014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ED6C4B-33B9-DF4A-BD0A-5D8A54830958}"/>
              </a:ext>
            </a:extLst>
          </p:cNvPr>
          <p:cNvSpPr/>
          <p:nvPr/>
        </p:nvSpPr>
        <p:spPr>
          <a:xfrm>
            <a:off x="0" y="0"/>
            <a:ext cx="12192000" cy="6108700"/>
          </a:xfrm>
          <a:prstGeom prst="rect">
            <a:avLst/>
          </a:prstGeom>
          <a:solidFill>
            <a:srgbClr val="00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ADF71704-DBC0-2F43-BB6E-8CB68785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2467"/>
            <a:ext cx="6526428" cy="10761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A27E0C0-4BE9-3A4D-8504-B7CFA8528113}"/>
              </a:ext>
            </a:extLst>
          </p:cNvPr>
          <p:cNvSpPr/>
          <p:nvPr/>
        </p:nvSpPr>
        <p:spPr>
          <a:xfrm>
            <a:off x="3701716" y="2253604"/>
            <a:ext cx="4788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4400" dirty="0" smtClean="0">
                <a:solidFill>
                  <a:schemeClr val="bg1"/>
                </a:solidFill>
              </a:rPr>
              <a:t>Дякую </a:t>
            </a:r>
            <a:r>
              <a:rPr lang="uk-UA" sz="4400" dirty="0">
                <a:solidFill>
                  <a:schemeClr val="bg1"/>
                </a:solidFill>
              </a:rPr>
              <a:t>за увагу! 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D22E9A68-1067-6B43-83AB-F0D545AE5790}"/>
              </a:ext>
            </a:extLst>
          </p:cNvPr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25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8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204680"/>
              </p:ext>
            </p:extLst>
          </p:nvPr>
        </p:nvGraphicFramePr>
        <p:xfrm>
          <a:off x="585927" y="3112637"/>
          <a:ext cx="11006449" cy="129542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90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9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2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19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793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9017">
                <a:tc>
                  <a:txBody>
                    <a:bodyPr/>
                    <a:lstStyle/>
                    <a:p>
                      <a:pPr algn="l"/>
                      <a:endParaRPr lang="en-US" sz="1300" b="1" dirty="0">
                        <a:solidFill>
                          <a:srgbClr val="139AF0"/>
                        </a:solidFill>
                      </a:endParaRPr>
                    </a:p>
                  </a:txBody>
                  <a:tcPr marL="89935" marR="89935" marT="45726" marB="4572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rgbClr val="021F43"/>
                        </a:solidFill>
                      </a:endParaRPr>
                    </a:p>
                  </a:txBody>
                  <a:tcPr marL="89935" marR="89935" marT="45726" marB="4572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rgbClr val="021F43"/>
                        </a:solidFill>
                      </a:endParaRPr>
                    </a:p>
                  </a:txBody>
                  <a:tcPr marL="89935" marR="89935" marT="45726" marB="4572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dirty="0">
                        <a:solidFill>
                          <a:srgbClr val="021F43"/>
                        </a:solidFill>
                      </a:endParaRPr>
                    </a:p>
                  </a:txBody>
                  <a:tcPr marL="89935" marR="89935" marT="45726" marB="4572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b="0" dirty="0">
                        <a:solidFill>
                          <a:srgbClr val="021F43"/>
                        </a:solidFill>
                      </a:endParaRPr>
                    </a:p>
                  </a:txBody>
                  <a:tcPr marL="89935" marR="89935" marT="45726" marB="45726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1" baseline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Олексій </a:t>
                      </a:r>
                      <a:r>
                        <a:rPr lang="uk-UA" sz="2400" b="1" kern="1200" baseline="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Веха</a:t>
                      </a:r>
                      <a:endParaRPr lang="uk-UA" sz="2400" b="1" kern="1200" baseline="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1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89935" marR="89935" marT="45726" marB="457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aseline="0" dirty="0" err="1" smtClean="0">
                          <a:solidFill>
                            <a:srgbClr val="000066"/>
                          </a:solidFill>
                        </a:rPr>
                        <a:t>регіональний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</a:rPr>
                        <a:t> консультант у </a:t>
                      </a:r>
                      <a:r>
                        <a:rPr lang="ru-RU" sz="2000" baseline="0" dirty="0" err="1" smtClean="0">
                          <a:solidFill>
                            <a:srgbClr val="000066"/>
                          </a:solidFill>
                        </a:rPr>
                        <a:t>Київській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0066"/>
                          </a:solidFill>
                        </a:rPr>
                        <a:t>області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</a:p>
                  </a:txBody>
                  <a:tcPr marL="89935" marR="89935" marT="45726" marB="4572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9935" marR="89935" marT="45726" marB="4572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rgbClr val="000066"/>
                          </a:solidFill>
                        </a:rPr>
                        <a:t>(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</a:rPr>
                        <a:t>067) </a:t>
                      </a:r>
                      <a:r>
                        <a:rPr lang="uk-UA" sz="2000" baseline="0" dirty="0" smtClean="0">
                          <a:solidFill>
                            <a:srgbClr val="000066"/>
                          </a:solidFill>
                        </a:rPr>
                        <a:t>448-18-57</a:t>
                      </a:r>
                      <a:endParaRPr lang="en-US" sz="2000" b="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89935" marR="89935" marT="45726" marB="4572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  <a:hlinkClick r:id="rId4"/>
                        </a:rPr>
                        <a:t>ovekha@gmail.com</a:t>
                      </a:r>
                      <a:endParaRPr lang="en-US" sz="2400" b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935" marR="89935" marT="45726" marB="4572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21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 rot="20717105">
            <a:off x="1057923" y="2972146"/>
            <a:ext cx="3458102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914400" indent="-914400" algn="l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4000" i="1" u="sng" dirty="0">
                <a:solidFill>
                  <a:srgbClr val="D83340"/>
                </a:solidFill>
                <a:ea typeface="Calibri" panose="020F0502020204030204" pitchFamily="34" charset="0"/>
              </a:rPr>
              <a:t>Швидко</a:t>
            </a:r>
          </a:p>
          <a:p>
            <a:pPr marL="914400" indent="-914400" algn="l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4000" i="1" u="sng" dirty="0">
                <a:solidFill>
                  <a:srgbClr val="D83340"/>
                </a:solidFill>
                <a:ea typeface="Calibri" panose="020F0502020204030204" pitchFamily="34" charset="0"/>
              </a:rPr>
              <a:t>Масово</a:t>
            </a:r>
          </a:p>
          <a:p>
            <a:pPr marL="914400" indent="-914400" algn="l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4000" i="1" u="sng" dirty="0">
                <a:solidFill>
                  <a:srgbClr val="D83340"/>
                </a:solidFill>
                <a:ea typeface="Calibri" panose="020F0502020204030204" pitchFamily="34" charset="0"/>
              </a:rPr>
              <a:t>Дешево</a:t>
            </a:r>
            <a:endParaRPr lang="ru-RU" sz="4000" i="1" u="sng" dirty="0">
              <a:solidFill>
                <a:srgbClr val="D83340"/>
              </a:solidFill>
              <a:ea typeface="Calibri" panose="020F0502020204030204" pitchFamily="34" charset="0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3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F3145A-E6AA-834A-9B24-3FD86AE45D15}"/>
              </a:ext>
            </a:extLst>
          </p:cNvPr>
          <p:cNvSpPr/>
          <p:nvPr/>
        </p:nvSpPr>
        <p:spPr>
          <a:xfrm>
            <a:off x="301558" y="1105709"/>
            <a:ext cx="5437761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Будинки будувались у періоди масової забудови, де основними критеріями були: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4CCF89-B42A-41BA-9AA6-44F78C5A7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39" y="2064704"/>
            <a:ext cx="6471903" cy="38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D842C64-7729-B443-A66A-8A5890CFC18D}"/>
              </a:ext>
            </a:extLst>
          </p:cNvPr>
          <p:cNvSpPr txBox="1">
            <a:spLocks noChangeArrowheads="1"/>
          </p:cNvSpPr>
          <p:nvPr/>
        </p:nvSpPr>
        <p:spPr>
          <a:xfrm>
            <a:off x="3071813" y="76914"/>
            <a:ext cx="79663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lvl="0" algn="l">
              <a:spcAft>
                <a:spcPts val="0"/>
              </a:spcAft>
              <a:defRPr/>
            </a:pPr>
            <a:r>
              <a:rPr lang="uk-UA" sz="3000" kern="0" dirty="0">
                <a:latin typeface="+mj-lt"/>
              </a:rPr>
              <a:t>Енергоефективність у житловому секторі України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43D5A81-04D0-FB43-B0F5-CD7004D1516F}"/>
              </a:ext>
            </a:extLst>
          </p:cNvPr>
          <p:cNvGrpSpPr>
            <a:grpSpLocks noChangeAspect="1"/>
          </p:cNvGrpSpPr>
          <p:nvPr/>
        </p:nvGrpSpPr>
        <p:grpSpPr>
          <a:xfrm>
            <a:off x="317189" y="1186809"/>
            <a:ext cx="1184291" cy="828000"/>
            <a:chOff x="317188" y="1542496"/>
            <a:chExt cx="1273629" cy="890461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14DC4AD9-D8D3-B846-BE08-72A7BABEA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773" y="1542496"/>
              <a:ext cx="890461" cy="890461"/>
            </a:xfrm>
            <a:prstGeom prst="ellipse">
              <a:avLst/>
            </a:prstGeom>
            <a:solidFill>
              <a:srgbClr val="0054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b="1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017B393-4F72-6C4F-8F23-646F1120F7BA}"/>
                </a:ext>
              </a:extLst>
            </p:cNvPr>
            <p:cNvSpPr txBox="1"/>
            <p:nvPr/>
          </p:nvSpPr>
          <p:spPr>
            <a:xfrm>
              <a:off x="317188" y="1803060"/>
              <a:ext cx="1273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bg1"/>
                  </a:solidFill>
                </a:rPr>
                <a:t>~80%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0896B909-D763-C848-8EFD-3792B6825E30}"/>
              </a:ext>
            </a:extLst>
          </p:cNvPr>
          <p:cNvGrpSpPr>
            <a:grpSpLocks noChangeAspect="1"/>
          </p:cNvGrpSpPr>
          <p:nvPr/>
        </p:nvGrpSpPr>
        <p:grpSpPr>
          <a:xfrm>
            <a:off x="317189" y="2182852"/>
            <a:ext cx="1184291" cy="828000"/>
            <a:chOff x="317188" y="2538539"/>
            <a:chExt cx="1273629" cy="89046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463DFBA6-7396-224F-9222-357E75A4F2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773" y="2538539"/>
              <a:ext cx="890461" cy="890461"/>
            </a:xfrm>
            <a:prstGeom prst="ellipse">
              <a:avLst/>
            </a:prstGeom>
            <a:solidFill>
              <a:srgbClr val="0082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CB9ADF3-F1B7-6844-B515-B42B67BE8B97}"/>
                </a:ext>
              </a:extLst>
            </p:cNvPr>
            <p:cNvSpPr txBox="1"/>
            <p:nvPr/>
          </p:nvSpPr>
          <p:spPr>
            <a:xfrm>
              <a:off x="317188" y="2799103"/>
              <a:ext cx="1273629" cy="43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bg1"/>
                  </a:solidFill>
                </a:rPr>
                <a:t>~45%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DEE0E5BB-E67B-C949-A9E4-10C6B5E9E50C}"/>
              </a:ext>
            </a:extLst>
          </p:cNvPr>
          <p:cNvGrpSpPr>
            <a:grpSpLocks noChangeAspect="1"/>
          </p:cNvGrpSpPr>
          <p:nvPr/>
        </p:nvGrpSpPr>
        <p:grpSpPr>
          <a:xfrm>
            <a:off x="317189" y="3325855"/>
            <a:ext cx="1184291" cy="828000"/>
            <a:chOff x="317188" y="2538539"/>
            <a:chExt cx="1273629" cy="89046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9396715D-BF7E-4342-8CD2-7230AE53BD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773" y="2538539"/>
              <a:ext cx="890461" cy="89046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961A0BC-5612-E646-91F6-2CC7E7A35616}"/>
                </a:ext>
              </a:extLst>
            </p:cNvPr>
            <p:cNvSpPr txBox="1"/>
            <p:nvPr/>
          </p:nvSpPr>
          <p:spPr>
            <a:xfrm>
              <a:off x="317188" y="2799103"/>
              <a:ext cx="1273629" cy="43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solidFill>
                    <a:schemeClr val="bg1"/>
                  </a:solidFill>
                </a:rPr>
                <a:t>~80%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9EC73B53-BA56-A648-A760-135C46CB4C09}"/>
              </a:ext>
            </a:extLst>
          </p:cNvPr>
          <p:cNvGrpSpPr>
            <a:grpSpLocks noChangeAspect="1"/>
          </p:cNvGrpSpPr>
          <p:nvPr/>
        </p:nvGrpSpPr>
        <p:grpSpPr>
          <a:xfrm>
            <a:off x="317189" y="4321898"/>
            <a:ext cx="1184291" cy="828000"/>
            <a:chOff x="317188" y="2538539"/>
            <a:chExt cx="1273629" cy="890461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AC527F9A-45AE-6741-A3E7-347961C0C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773" y="2538539"/>
              <a:ext cx="890461" cy="890461"/>
            </a:xfrm>
            <a:prstGeom prst="ellipse">
              <a:avLst/>
            </a:prstGeom>
            <a:solidFill>
              <a:srgbClr val="D8334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9C45FEC-A0FD-384E-A096-20E1B5B50017}"/>
                </a:ext>
              </a:extLst>
            </p:cNvPr>
            <p:cNvSpPr txBox="1"/>
            <p:nvPr/>
          </p:nvSpPr>
          <p:spPr>
            <a:xfrm>
              <a:off x="317188" y="2799103"/>
              <a:ext cx="1273629" cy="43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д</a:t>
              </a:r>
              <a:r>
                <a:rPr lang="x-none" sz="1200" b="1" dirty="0">
                  <a:solidFill>
                    <a:schemeClr val="bg1"/>
                  </a:solidFill>
                </a:rPr>
                <a:t>о </a:t>
              </a:r>
              <a:r>
                <a:rPr lang="x-none" sz="2000" b="1" dirty="0">
                  <a:solidFill>
                    <a:schemeClr val="bg1"/>
                  </a:solidFill>
                </a:rPr>
                <a:t>60%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954CBC66-3110-7B49-B166-550A3501C6A1}"/>
              </a:ext>
            </a:extLst>
          </p:cNvPr>
          <p:cNvGrpSpPr>
            <a:grpSpLocks noChangeAspect="1"/>
          </p:cNvGrpSpPr>
          <p:nvPr/>
        </p:nvGrpSpPr>
        <p:grpSpPr>
          <a:xfrm>
            <a:off x="317189" y="5301613"/>
            <a:ext cx="1184291" cy="828000"/>
            <a:chOff x="317188" y="2538539"/>
            <a:chExt cx="1273629" cy="890461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A389C8CE-EE00-744C-97A4-5D1D5D56C6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773" y="2538539"/>
              <a:ext cx="890461" cy="890461"/>
            </a:xfrm>
            <a:prstGeom prst="ellipse">
              <a:avLst/>
            </a:prstGeom>
            <a:solidFill>
              <a:srgbClr val="72BF4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D56F36A-2794-3441-8258-1B8F01B61EC0}"/>
                </a:ext>
              </a:extLst>
            </p:cNvPr>
            <p:cNvSpPr txBox="1"/>
            <p:nvPr/>
          </p:nvSpPr>
          <p:spPr>
            <a:xfrm>
              <a:off x="317188" y="2799103"/>
              <a:ext cx="1273629" cy="430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solidFill>
                    <a:schemeClr val="bg1"/>
                  </a:solidFill>
                </a:rPr>
                <a:t>до </a:t>
              </a:r>
              <a:r>
                <a:rPr lang="x-none" sz="2000" b="1" dirty="0">
                  <a:solidFill>
                    <a:schemeClr val="bg1"/>
                  </a:solidFill>
                </a:rPr>
                <a:t>60%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674D44-C387-0843-AE2A-B63C0F5D09C3}"/>
              </a:ext>
            </a:extLst>
          </p:cNvPr>
          <p:cNvSpPr txBox="1"/>
          <p:nvPr/>
        </p:nvSpPr>
        <p:spPr>
          <a:xfrm>
            <a:off x="1501480" y="1356023"/>
            <a:ext cx="9161077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4400"/>
              </a:spcAft>
              <a:buClr>
                <a:schemeClr val="bg2">
                  <a:lumMod val="10000"/>
                </a:schemeClr>
              </a:buClr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Житлових та громадських будівель побудовано у період до 1990 року</a:t>
            </a:r>
          </a:p>
          <a:p>
            <a:pPr>
              <a:lnSpc>
                <a:spcPct val="100000"/>
              </a:lnSpc>
              <a:spcAft>
                <a:spcPts val="4400"/>
              </a:spcAft>
              <a:buClr>
                <a:schemeClr val="bg2">
                  <a:lumMod val="10000"/>
                </a:schemeClr>
              </a:buClr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Всього теплопостачання споживається житловим сектором, а також ~25% всієї електроенергії</a:t>
            </a:r>
          </a:p>
          <a:p>
            <a:pPr>
              <a:lnSpc>
                <a:spcPct val="100000"/>
              </a:lnSpc>
              <a:spcAft>
                <a:spcPts val="4400"/>
              </a:spcAft>
              <a:buClr>
                <a:schemeClr val="bg2">
                  <a:lumMod val="10000"/>
                </a:schemeClr>
              </a:buClr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Багатоквартирних будинків потребують ремонту. Майже всі – енергомодернізації</a:t>
            </a:r>
          </a:p>
          <a:p>
            <a:pPr>
              <a:lnSpc>
                <a:spcPct val="100000"/>
              </a:lnSpc>
              <a:spcAft>
                <a:spcPts val="4400"/>
              </a:spcAft>
              <a:buClr>
                <a:schemeClr val="bg2">
                  <a:lumMod val="10000"/>
                </a:schemeClr>
              </a:buClr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Тепла втрачається в будівлях без енергомодернізації</a:t>
            </a:r>
          </a:p>
          <a:p>
            <a:pPr>
              <a:lnSpc>
                <a:spcPct val="100000"/>
              </a:lnSpc>
              <a:spcAft>
                <a:spcPts val="4400"/>
              </a:spcAft>
              <a:buClr>
                <a:schemeClr val="bg2">
                  <a:lumMod val="10000"/>
                </a:schemeClr>
              </a:buClr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</a:rPr>
              <a:t>Витрат на енергоресурси можливо заощаджувати завдяки проведеній </a:t>
            </a:r>
            <a:r>
              <a:rPr lang="uk-UA" sz="2000" dirty="0" err="1" smtClean="0">
                <a:solidFill>
                  <a:schemeClr val="bg2">
                    <a:lumMod val="10000"/>
                  </a:schemeClr>
                </a:solidFill>
              </a:rPr>
              <a:t>ен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uk-UA" sz="2000" dirty="0" err="1" smtClean="0">
                <a:solidFill>
                  <a:schemeClr val="bg2">
                    <a:lumMod val="10000"/>
                  </a:schemeClr>
                </a:solidFill>
              </a:rPr>
              <a:t>ргомодернізації</a:t>
            </a:r>
            <a:endParaRPr lang="uk-UA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xmlns="" id="{22BF5D3E-0816-6B4C-8E18-055A2A5DA2D3}"/>
              </a:ext>
            </a:extLst>
          </p:cNvPr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4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4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507476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5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F714A-EAB2-4040-9429-702DEF444166}"/>
              </a:ext>
            </a:extLst>
          </p:cNvPr>
          <p:cNvSpPr/>
          <p:nvPr/>
        </p:nvSpPr>
        <p:spPr>
          <a:xfrm>
            <a:off x="2211919" y="1637822"/>
            <a:ext cx="6217185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54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Ремонтувати будинки треба вже? </a:t>
            </a:r>
            <a:endParaRPr lang="ru-RU" sz="2800" b="1" dirty="0">
              <a:solidFill>
                <a:srgbClr val="00548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D7A2215-7F43-3C4D-ADC8-415D90D92D77}"/>
              </a:ext>
            </a:extLst>
          </p:cNvPr>
          <p:cNvSpPr/>
          <p:nvPr/>
        </p:nvSpPr>
        <p:spPr bwMode="auto">
          <a:xfrm>
            <a:off x="538451" y="1394661"/>
            <a:ext cx="1158160" cy="1072264"/>
          </a:xfrm>
          <a:prstGeom prst="ellipse">
            <a:avLst/>
          </a:prstGeom>
          <a:solidFill>
            <a:srgbClr val="005480"/>
          </a:solidFill>
          <a:ln w="9525" cap="flat" cmpd="sng" algn="ctr">
            <a:solidFill>
              <a:srgbClr val="002F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Овал 24">
            <a:extLst>
              <a:ext uri="{FF2B5EF4-FFF2-40B4-BE49-F238E27FC236}">
                <a16:creationId xmlns:a16="http://schemas.microsoft.com/office/drawing/2014/main" xmlns="" id="{8F5A3BE7-499D-F849-9E56-4F86FEAE7625}"/>
              </a:ext>
            </a:extLst>
          </p:cNvPr>
          <p:cNvSpPr/>
          <p:nvPr/>
        </p:nvSpPr>
        <p:spPr bwMode="auto">
          <a:xfrm>
            <a:off x="591819" y="4532986"/>
            <a:ext cx="1199016" cy="1133261"/>
          </a:xfrm>
          <a:prstGeom prst="ellipse">
            <a:avLst/>
          </a:prstGeom>
          <a:solidFill>
            <a:srgbClr val="FFE100"/>
          </a:solidFill>
          <a:ln w="9525" cap="flat" cmpd="sng" algn="ctr">
            <a:solidFill>
              <a:srgbClr val="002F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Овал 32">
            <a:extLst>
              <a:ext uri="{FF2B5EF4-FFF2-40B4-BE49-F238E27FC236}">
                <a16:creationId xmlns:a16="http://schemas.microsoft.com/office/drawing/2014/main" xmlns="" id="{24BBBF25-0066-334D-93EC-1C71C7C1BF5A}"/>
              </a:ext>
            </a:extLst>
          </p:cNvPr>
          <p:cNvSpPr/>
          <p:nvPr/>
        </p:nvSpPr>
        <p:spPr bwMode="auto">
          <a:xfrm>
            <a:off x="538451" y="2965538"/>
            <a:ext cx="1158157" cy="1072265"/>
          </a:xfrm>
          <a:prstGeom prst="ellipse">
            <a:avLst/>
          </a:prstGeom>
          <a:solidFill>
            <a:srgbClr val="72BF44"/>
          </a:solidFill>
          <a:ln w="9525" cap="flat" cmpd="sng" algn="ctr">
            <a:solidFill>
              <a:srgbClr val="002F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6AD7EE9-D2A2-4040-A683-046FDC210FF2}"/>
              </a:ext>
            </a:extLst>
          </p:cNvPr>
          <p:cNvSpPr/>
          <p:nvPr/>
        </p:nvSpPr>
        <p:spPr>
          <a:xfrm>
            <a:off x="2312666" y="4542968"/>
            <a:ext cx="7541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54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 є можливість що хтось за нас відремонтує наш будинок? </a:t>
            </a:r>
            <a:endParaRPr lang="en-US" sz="2800" b="1" dirty="0">
              <a:solidFill>
                <a:srgbClr val="005480"/>
              </a:solidFill>
              <a:latin typeface="+mj-lt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xmlns="" id="{92E772E7-D168-5446-A920-40B041D24F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757" y="1591891"/>
            <a:ext cx="746404" cy="746404"/>
          </a:xfrm>
          <a:prstGeom prst="rect">
            <a:avLst/>
          </a:prstGeom>
        </p:spPr>
      </p:pic>
      <p:sp>
        <p:nvSpPr>
          <p:cNvPr id="62" name="Freeform 29">
            <a:extLst>
              <a:ext uri="{FF2B5EF4-FFF2-40B4-BE49-F238E27FC236}">
                <a16:creationId xmlns:a16="http://schemas.microsoft.com/office/drawing/2014/main" xmlns="" id="{5DED976A-2736-434A-8E5F-48323BA7D950}"/>
              </a:ext>
            </a:extLst>
          </p:cNvPr>
          <p:cNvSpPr>
            <a:spLocks noEditPoints="1"/>
          </p:cNvSpPr>
          <p:nvPr/>
        </p:nvSpPr>
        <p:spPr bwMode="auto">
          <a:xfrm>
            <a:off x="791443" y="4749452"/>
            <a:ext cx="788564" cy="730009"/>
          </a:xfrm>
          <a:custGeom>
            <a:avLst/>
            <a:gdLst>
              <a:gd name="T0" fmla="*/ 1169 w 3546"/>
              <a:gd name="T1" fmla="*/ 943 h 3527"/>
              <a:gd name="T2" fmla="*/ 780 w 3546"/>
              <a:gd name="T3" fmla="*/ 1519 h 3527"/>
              <a:gd name="T4" fmla="*/ 864 w 3546"/>
              <a:gd name="T5" fmla="*/ 2231 h 3527"/>
              <a:gd name="T6" fmla="*/ 1375 w 3546"/>
              <a:gd name="T7" fmla="*/ 2700 h 3527"/>
              <a:gd name="T8" fmla="*/ 2065 w 3546"/>
              <a:gd name="T9" fmla="*/ 2738 h 3527"/>
              <a:gd name="T10" fmla="*/ 1626 w 3546"/>
              <a:gd name="T11" fmla="*/ 2220 h 3527"/>
              <a:gd name="T12" fmla="*/ 1183 w 3546"/>
              <a:gd name="T13" fmla="*/ 2037 h 3527"/>
              <a:gd name="T14" fmla="*/ 1000 w 3546"/>
              <a:gd name="T15" fmla="*/ 1552 h 3527"/>
              <a:gd name="T16" fmla="*/ 1111 w 3546"/>
              <a:gd name="T17" fmla="*/ 1384 h 3527"/>
              <a:gd name="T18" fmla="*/ 1214 w 3546"/>
              <a:gd name="T19" fmla="*/ 1478 h 3527"/>
              <a:gd name="T20" fmla="*/ 1398 w 3546"/>
              <a:gd name="T21" fmla="*/ 1659 h 3527"/>
              <a:gd name="T22" fmla="*/ 1469 w 3546"/>
              <a:gd name="T23" fmla="*/ 1703 h 3527"/>
              <a:gd name="T24" fmla="*/ 1696 w 3546"/>
              <a:gd name="T25" fmla="*/ 1661 h 3527"/>
              <a:gd name="T26" fmla="*/ 1733 w 3546"/>
              <a:gd name="T27" fmla="*/ 1439 h 3527"/>
              <a:gd name="T28" fmla="*/ 1638 w 3546"/>
              <a:gd name="T29" fmla="*/ 1320 h 3527"/>
              <a:gd name="T30" fmla="*/ 1460 w 3546"/>
              <a:gd name="T31" fmla="*/ 1140 h 3527"/>
              <a:gd name="T32" fmla="*/ 1419 w 3546"/>
              <a:gd name="T33" fmla="*/ 1027 h 3527"/>
              <a:gd name="T34" fmla="*/ 1809 w 3546"/>
              <a:gd name="T35" fmla="*/ 1000 h 3527"/>
              <a:gd name="T36" fmla="*/ 2194 w 3546"/>
              <a:gd name="T37" fmla="*/ 1334 h 3527"/>
              <a:gd name="T38" fmla="*/ 2203 w 3546"/>
              <a:gd name="T39" fmla="*/ 1840 h 3527"/>
              <a:gd name="T40" fmla="*/ 2792 w 3546"/>
              <a:gd name="T41" fmla="*/ 1681 h 3527"/>
              <a:gd name="T42" fmla="*/ 2496 w 3546"/>
              <a:gd name="T43" fmla="*/ 1044 h 3527"/>
              <a:gd name="T44" fmla="*/ 1856 w 3546"/>
              <a:gd name="T45" fmla="*/ 750 h 3527"/>
              <a:gd name="T46" fmla="*/ 2059 w 3546"/>
              <a:gd name="T47" fmla="*/ 73 h 3527"/>
              <a:gd name="T48" fmla="*/ 2164 w 3546"/>
              <a:gd name="T49" fmla="*/ 397 h 3527"/>
              <a:gd name="T50" fmla="*/ 2521 w 3546"/>
              <a:gd name="T51" fmla="*/ 519 h 3527"/>
              <a:gd name="T52" fmla="*/ 2803 w 3546"/>
              <a:gd name="T53" fmla="*/ 369 h 3527"/>
              <a:gd name="T54" fmla="*/ 3175 w 3546"/>
              <a:gd name="T55" fmla="*/ 689 h 3527"/>
              <a:gd name="T56" fmla="*/ 3072 w 3546"/>
              <a:gd name="T57" fmla="*/ 906 h 3527"/>
              <a:gd name="T58" fmla="*/ 3074 w 3546"/>
              <a:gd name="T59" fmla="*/ 1282 h 3527"/>
              <a:gd name="T60" fmla="*/ 3421 w 3546"/>
              <a:gd name="T61" fmla="*/ 1481 h 3527"/>
              <a:gd name="T62" fmla="*/ 3546 w 3546"/>
              <a:gd name="T63" fmla="*/ 1769 h 3527"/>
              <a:gd name="T64" fmla="*/ 3430 w 3546"/>
              <a:gd name="T65" fmla="*/ 2056 h 3527"/>
              <a:gd name="T66" fmla="*/ 3091 w 3546"/>
              <a:gd name="T67" fmla="*/ 2214 h 3527"/>
              <a:gd name="T68" fmla="*/ 3045 w 3546"/>
              <a:gd name="T69" fmla="*/ 2591 h 3527"/>
              <a:gd name="T70" fmla="*/ 3174 w 3546"/>
              <a:gd name="T71" fmla="*/ 2829 h 3527"/>
              <a:gd name="T72" fmla="*/ 2810 w 3546"/>
              <a:gd name="T73" fmla="*/ 3170 h 3527"/>
              <a:gd name="T74" fmla="*/ 2552 w 3546"/>
              <a:gd name="T75" fmla="*/ 3029 h 3527"/>
              <a:gd name="T76" fmla="*/ 2176 w 3546"/>
              <a:gd name="T77" fmla="*/ 3116 h 3527"/>
              <a:gd name="T78" fmla="*/ 2045 w 3546"/>
              <a:gd name="T79" fmla="*/ 3457 h 3527"/>
              <a:gd name="T80" fmla="*/ 1567 w 3546"/>
              <a:gd name="T81" fmla="*/ 3515 h 3527"/>
              <a:gd name="T82" fmla="*/ 1475 w 3546"/>
              <a:gd name="T83" fmla="*/ 3324 h 3527"/>
              <a:gd name="T84" fmla="*/ 1239 w 3546"/>
              <a:gd name="T85" fmla="*/ 3029 h 3527"/>
              <a:gd name="T86" fmla="*/ 863 w 3546"/>
              <a:gd name="T87" fmla="*/ 3072 h 3527"/>
              <a:gd name="T88" fmla="*/ 662 w 3546"/>
              <a:gd name="T89" fmla="*/ 3139 h 3527"/>
              <a:gd name="T90" fmla="*/ 368 w 3546"/>
              <a:gd name="T91" fmla="*/ 2758 h 3527"/>
              <a:gd name="T92" fmla="*/ 521 w 3546"/>
              <a:gd name="T93" fmla="*/ 2457 h 3527"/>
              <a:gd name="T94" fmla="*/ 345 w 3546"/>
              <a:gd name="T95" fmla="*/ 2109 h 3527"/>
              <a:gd name="T96" fmla="*/ 43 w 3546"/>
              <a:gd name="T97" fmla="*/ 2015 h 3527"/>
              <a:gd name="T98" fmla="*/ 25 w 3546"/>
              <a:gd name="T99" fmla="*/ 1518 h 3527"/>
              <a:gd name="T100" fmla="*/ 307 w 3546"/>
              <a:gd name="T101" fmla="*/ 1430 h 3527"/>
              <a:gd name="T102" fmla="*/ 529 w 3546"/>
              <a:gd name="T103" fmla="*/ 1106 h 3527"/>
              <a:gd name="T104" fmla="*/ 387 w 3546"/>
              <a:gd name="T105" fmla="*/ 777 h 3527"/>
              <a:gd name="T106" fmla="*/ 600 w 3546"/>
              <a:gd name="T107" fmla="*/ 442 h 3527"/>
              <a:gd name="T108" fmla="*/ 842 w 3546"/>
              <a:gd name="T109" fmla="*/ 418 h 3527"/>
              <a:gd name="T110" fmla="*/ 1209 w 3546"/>
              <a:gd name="T111" fmla="*/ 502 h 3527"/>
              <a:gd name="T112" fmla="*/ 1483 w 3546"/>
              <a:gd name="T113" fmla="*/ 207 h 3527"/>
              <a:gd name="T114" fmla="*/ 1680 w 3546"/>
              <a:gd name="T115" fmla="*/ 3 h 3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46" h="3527">
                <a:moveTo>
                  <a:pt x="1772" y="747"/>
                </a:moveTo>
                <a:lnTo>
                  <a:pt x="1689" y="750"/>
                </a:lnTo>
                <a:lnTo>
                  <a:pt x="1607" y="761"/>
                </a:lnTo>
                <a:lnTo>
                  <a:pt x="1528" y="777"/>
                </a:lnTo>
                <a:lnTo>
                  <a:pt x="1450" y="798"/>
                </a:lnTo>
                <a:lnTo>
                  <a:pt x="1375" y="827"/>
                </a:lnTo>
                <a:lnTo>
                  <a:pt x="1303" y="861"/>
                </a:lnTo>
                <a:lnTo>
                  <a:pt x="1235" y="899"/>
                </a:lnTo>
                <a:lnTo>
                  <a:pt x="1169" y="943"/>
                </a:lnTo>
                <a:lnTo>
                  <a:pt x="1107" y="992"/>
                </a:lnTo>
                <a:lnTo>
                  <a:pt x="1050" y="1044"/>
                </a:lnTo>
                <a:lnTo>
                  <a:pt x="997" y="1102"/>
                </a:lnTo>
                <a:lnTo>
                  <a:pt x="948" y="1164"/>
                </a:lnTo>
                <a:lnTo>
                  <a:pt x="904" y="1228"/>
                </a:lnTo>
                <a:lnTo>
                  <a:pt x="864" y="1297"/>
                </a:lnTo>
                <a:lnTo>
                  <a:pt x="831" y="1368"/>
                </a:lnTo>
                <a:lnTo>
                  <a:pt x="803" y="1442"/>
                </a:lnTo>
                <a:lnTo>
                  <a:pt x="780" y="1519"/>
                </a:lnTo>
                <a:lnTo>
                  <a:pt x="764" y="1599"/>
                </a:lnTo>
                <a:lnTo>
                  <a:pt x="754" y="1681"/>
                </a:lnTo>
                <a:lnTo>
                  <a:pt x="751" y="1763"/>
                </a:lnTo>
                <a:lnTo>
                  <a:pt x="754" y="1847"/>
                </a:lnTo>
                <a:lnTo>
                  <a:pt x="764" y="1929"/>
                </a:lnTo>
                <a:lnTo>
                  <a:pt x="780" y="2008"/>
                </a:lnTo>
                <a:lnTo>
                  <a:pt x="803" y="2085"/>
                </a:lnTo>
                <a:lnTo>
                  <a:pt x="831" y="2160"/>
                </a:lnTo>
                <a:lnTo>
                  <a:pt x="864" y="2231"/>
                </a:lnTo>
                <a:lnTo>
                  <a:pt x="904" y="2300"/>
                </a:lnTo>
                <a:lnTo>
                  <a:pt x="948" y="2364"/>
                </a:lnTo>
                <a:lnTo>
                  <a:pt x="997" y="2425"/>
                </a:lnTo>
                <a:lnTo>
                  <a:pt x="1050" y="2482"/>
                </a:lnTo>
                <a:lnTo>
                  <a:pt x="1107" y="2536"/>
                </a:lnTo>
                <a:lnTo>
                  <a:pt x="1169" y="2584"/>
                </a:lnTo>
                <a:lnTo>
                  <a:pt x="1235" y="2628"/>
                </a:lnTo>
                <a:lnTo>
                  <a:pt x="1303" y="2667"/>
                </a:lnTo>
                <a:lnTo>
                  <a:pt x="1375" y="2700"/>
                </a:lnTo>
                <a:lnTo>
                  <a:pt x="1450" y="2728"/>
                </a:lnTo>
                <a:lnTo>
                  <a:pt x="1528" y="2751"/>
                </a:lnTo>
                <a:lnTo>
                  <a:pt x="1607" y="2767"/>
                </a:lnTo>
                <a:lnTo>
                  <a:pt x="1689" y="2777"/>
                </a:lnTo>
                <a:lnTo>
                  <a:pt x="1772" y="2780"/>
                </a:lnTo>
                <a:lnTo>
                  <a:pt x="1849" y="2778"/>
                </a:lnTo>
                <a:lnTo>
                  <a:pt x="1922" y="2769"/>
                </a:lnTo>
                <a:lnTo>
                  <a:pt x="1994" y="2756"/>
                </a:lnTo>
                <a:lnTo>
                  <a:pt x="2065" y="2738"/>
                </a:lnTo>
                <a:lnTo>
                  <a:pt x="2133" y="2715"/>
                </a:lnTo>
                <a:lnTo>
                  <a:pt x="2199" y="2687"/>
                </a:lnTo>
                <a:lnTo>
                  <a:pt x="2262" y="2656"/>
                </a:lnTo>
                <a:lnTo>
                  <a:pt x="2323" y="2621"/>
                </a:lnTo>
                <a:lnTo>
                  <a:pt x="1870" y="2171"/>
                </a:lnTo>
                <a:lnTo>
                  <a:pt x="1812" y="2192"/>
                </a:lnTo>
                <a:lnTo>
                  <a:pt x="1751" y="2207"/>
                </a:lnTo>
                <a:lnTo>
                  <a:pt x="1690" y="2217"/>
                </a:lnTo>
                <a:lnTo>
                  <a:pt x="1626" y="2220"/>
                </a:lnTo>
                <a:lnTo>
                  <a:pt x="1570" y="2217"/>
                </a:lnTo>
                <a:lnTo>
                  <a:pt x="1516" y="2210"/>
                </a:lnTo>
                <a:lnTo>
                  <a:pt x="1463" y="2199"/>
                </a:lnTo>
                <a:lnTo>
                  <a:pt x="1411" y="2182"/>
                </a:lnTo>
                <a:lnTo>
                  <a:pt x="1361" y="2162"/>
                </a:lnTo>
                <a:lnTo>
                  <a:pt x="1313" y="2136"/>
                </a:lnTo>
                <a:lnTo>
                  <a:pt x="1267" y="2107"/>
                </a:lnTo>
                <a:lnTo>
                  <a:pt x="1223" y="2074"/>
                </a:lnTo>
                <a:lnTo>
                  <a:pt x="1183" y="2037"/>
                </a:lnTo>
                <a:lnTo>
                  <a:pt x="1142" y="1992"/>
                </a:lnTo>
                <a:lnTo>
                  <a:pt x="1106" y="1944"/>
                </a:lnTo>
                <a:lnTo>
                  <a:pt x="1075" y="1893"/>
                </a:lnTo>
                <a:lnTo>
                  <a:pt x="1049" y="1841"/>
                </a:lnTo>
                <a:lnTo>
                  <a:pt x="1029" y="1785"/>
                </a:lnTo>
                <a:lnTo>
                  <a:pt x="1013" y="1728"/>
                </a:lnTo>
                <a:lnTo>
                  <a:pt x="1004" y="1670"/>
                </a:lnTo>
                <a:lnTo>
                  <a:pt x="999" y="1611"/>
                </a:lnTo>
                <a:lnTo>
                  <a:pt x="1000" y="1552"/>
                </a:lnTo>
                <a:lnTo>
                  <a:pt x="1008" y="1493"/>
                </a:lnTo>
                <a:lnTo>
                  <a:pt x="1021" y="1433"/>
                </a:lnTo>
                <a:lnTo>
                  <a:pt x="1029" y="1415"/>
                </a:lnTo>
                <a:lnTo>
                  <a:pt x="1039" y="1401"/>
                </a:lnTo>
                <a:lnTo>
                  <a:pt x="1053" y="1389"/>
                </a:lnTo>
                <a:lnTo>
                  <a:pt x="1070" y="1383"/>
                </a:lnTo>
                <a:lnTo>
                  <a:pt x="1087" y="1380"/>
                </a:lnTo>
                <a:lnTo>
                  <a:pt x="1098" y="1381"/>
                </a:lnTo>
                <a:lnTo>
                  <a:pt x="1111" y="1384"/>
                </a:lnTo>
                <a:lnTo>
                  <a:pt x="1125" y="1392"/>
                </a:lnTo>
                <a:lnTo>
                  <a:pt x="1139" y="1403"/>
                </a:lnTo>
                <a:lnTo>
                  <a:pt x="1141" y="1404"/>
                </a:lnTo>
                <a:lnTo>
                  <a:pt x="1146" y="1410"/>
                </a:lnTo>
                <a:lnTo>
                  <a:pt x="1155" y="1418"/>
                </a:lnTo>
                <a:lnTo>
                  <a:pt x="1166" y="1430"/>
                </a:lnTo>
                <a:lnTo>
                  <a:pt x="1180" y="1444"/>
                </a:lnTo>
                <a:lnTo>
                  <a:pt x="1196" y="1460"/>
                </a:lnTo>
                <a:lnTo>
                  <a:pt x="1214" y="1478"/>
                </a:lnTo>
                <a:lnTo>
                  <a:pt x="1234" y="1497"/>
                </a:lnTo>
                <a:lnTo>
                  <a:pt x="1254" y="1517"/>
                </a:lnTo>
                <a:lnTo>
                  <a:pt x="1276" y="1539"/>
                </a:lnTo>
                <a:lnTo>
                  <a:pt x="1298" y="1559"/>
                </a:lnTo>
                <a:lnTo>
                  <a:pt x="1318" y="1581"/>
                </a:lnTo>
                <a:lnTo>
                  <a:pt x="1340" y="1602"/>
                </a:lnTo>
                <a:lnTo>
                  <a:pt x="1360" y="1623"/>
                </a:lnTo>
                <a:lnTo>
                  <a:pt x="1380" y="1641"/>
                </a:lnTo>
                <a:lnTo>
                  <a:pt x="1398" y="1659"/>
                </a:lnTo>
                <a:lnTo>
                  <a:pt x="1414" y="1675"/>
                </a:lnTo>
                <a:lnTo>
                  <a:pt x="1428" y="1689"/>
                </a:lnTo>
                <a:lnTo>
                  <a:pt x="1440" y="1698"/>
                </a:lnTo>
                <a:lnTo>
                  <a:pt x="1452" y="1702"/>
                </a:lnTo>
                <a:lnTo>
                  <a:pt x="1462" y="1703"/>
                </a:lnTo>
                <a:lnTo>
                  <a:pt x="1464" y="1703"/>
                </a:lnTo>
                <a:lnTo>
                  <a:pt x="1465" y="1703"/>
                </a:lnTo>
                <a:lnTo>
                  <a:pt x="1469" y="1702"/>
                </a:lnTo>
                <a:lnTo>
                  <a:pt x="1469" y="1703"/>
                </a:lnTo>
                <a:lnTo>
                  <a:pt x="1505" y="1699"/>
                </a:lnTo>
                <a:lnTo>
                  <a:pt x="1542" y="1695"/>
                </a:lnTo>
                <a:lnTo>
                  <a:pt x="1579" y="1690"/>
                </a:lnTo>
                <a:lnTo>
                  <a:pt x="1612" y="1685"/>
                </a:lnTo>
                <a:lnTo>
                  <a:pt x="1643" y="1680"/>
                </a:lnTo>
                <a:lnTo>
                  <a:pt x="1669" y="1674"/>
                </a:lnTo>
                <a:lnTo>
                  <a:pt x="1689" y="1669"/>
                </a:lnTo>
                <a:lnTo>
                  <a:pt x="1693" y="1663"/>
                </a:lnTo>
                <a:lnTo>
                  <a:pt x="1696" y="1661"/>
                </a:lnTo>
                <a:lnTo>
                  <a:pt x="1698" y="1659"/>
                </a:lnTo>
                <a:lnTo>
                  <a:pt x="1704" y="1640"/>
                </a:lnTo>
                <a:lnTo>
                  <a:pt x="1709" y="1614"/>
                </a:lnTo>
                <a:lnTo>
                  <a:pt x="1715" y="1585"/>
                </a:lnTo>
                <a:lnTo>
                  <a:pt x="1719" y="1551"/>
                </a:lnTo>
                <a:lnTo>
                  <a:pt x="1724" y="1515"/>
                </a:lnTo>
                <a:lnTo>
                  <a:pt x="1729" y="1480"/>
                </a:lnTo>
                <a:lnTo>
                  <a:pt x="1732" y="1444"/>
                </a:lnTo>
                <a:lnTo>
                  <a:pt x="1733" y="1439"/>
                </a:lnTo>
                <a:lnTo>
                  <a:pt x="1733" y="1432"/>
                </a:lnTo>
                <a:lnTo>
                  <a:pt x="1733" y="1424"/>
                </a:lnTo>
                <a:lnTo>
                  <a:pt x="1731" y="1414"/>
                </a:lnTo>
                <a:lnTo>
                  <a:pt x="1725" y="1407"/>
                </a:lnTo>
                <a:lnTo>
                  <a:pt x="1712" y="1393"/>
                </a:lnTo>
                <a:lnTo>
                  <a:pt x="1696" y="1378"/>
                </a:lnTo>
                <a:lnTo>
                  <a:pt x="1679" y="1359"/>
                </a:lnTo>
                <a:lnTo>
                  <a:pt x="1658" y="1340"/>
                </a:lnTo>
                <a:lnTo>
                  <a:pt x="1638" y="1320"/>
                </a:lnTo>
                <a:lnTo>
                  <a:pt x="1616" y="1297"/>
                </a:lnTo>
                <a:lnTo>
                  <a:pt x="1595" y="1275"/>
                </a:lnTo>
                <a:lnTo>
                  <a:pt x="1573" y="1253"/>
                </a:lnTo>
                <a:lnTo>
                  <a:pt x="1550" y="1231"/>
                </a:lnTo>
                <a:lnTo>
                  <a:pt x="1530" y="1211"/>
                </a:lnTo>
                <a:lnTo>
                  <a:pt x="1509" y="1191"/>
                </a:lnTo>
                <a:lnTo>
                  <a:pt x="1491" y="1172"/>
                </a:lnTo>
                <a:lnTo>
                  <a:pt x="1475" y="1155"/>
                </a:lnTo>
                <a:lnTo>
                  <a:pt x="1460" y="1140"/>
                </a:lnTo>
                <a:lnTo>
                  <a:pt x="1448" y="1128"/>
                </a:lnTo>
                <a:lnTo>
                  <a:pt x="1439" y="1120"/>
                </a:lnTo>
                <a:lnTo>
                  <a:pt x="1433" y="1113"/>
                </a:lnTo>
                <a:lnTo>
                  <a:pt x="1432" y="1112"/>
                </a:lnTo>
                <a:lnTo>
                  <a:pt x="1420" y="1097"/>
                </a:lnTo>
                <a:lnTo>
                  <a:pt x="1412" y="1080"/>
                </a:lnTo>
                <a:lnTo>
                  <a:pt x="1409" y="1063"/>
                </a:lnTo>
                <a:lnTo>
                  <a:pt x="1411" y="1044"/>
                </a:lnTo>
                <a:lnTo>
                  <a:pt x="1419" y="1027"/>
                </a:lnTo>
                <a:lnTo>
                  <a:pt x="1429" y="1013"/>
                </a:lnTo>
                <a:lnTo>
                  <a:pt x="1443" y="1003"/>
                </a:lnTo>
                <a:lnTo>
                  <a:pt x="1461" y="995"/>
                </a:lnTo>
                <a:lnTo>
                  <a:pt x="1515" y="983"/>
                </a:lnTo>
                <a:lnTo>
                  <a:pt x="1570" y="976"/>
                </a:lnTo>
                <a:lnTo>
                  <a:pt x="1626" y="974"/>
                </a:lnTo>
                <a:lnTo>
                  <a:pt x="1688" y="976"/>
                </a:lnTo>
                <a:lnTo>
                  <a:pt x="1749" y="985"/>
                </a:lnTo>
                <a:lnTo>
                  <a:pt x="1809" y="1000"/>
                </a:lnTo>
                <a:lnTo>
                  <a:pt x="1866" y="1021"/>
                </a:lnTo>
                <a:lnTo>
                  <a:pt x="1921" y="1047"/>
                </a:lnTo>
                <a:lnTo>
                  <a:pt x="1973" y="1078"/>
                </a:lnTo>
                <a:lnTo>
                  <a:pt x="2023" y="1114"/>
                </a:lnTo>
                <a:lnTo>
                  <a:pt x="2069" y="1155"/>
                </a:lnTo>
                <a:lnTo>
                  <a:pt x="2106" y="1196"/>
                </a:lnTo>
                <a:lnTo>
                  <a:pt x="2139" y="1240"/>
                </a:lnTo>
                <a:lnTo>
                  <a:pt x="2170" y="1285"/>
                </a:lnTo>
                <a:lnTo>
                  <a:pt x="2194" y="1334"/>
                </a:lnTo>
                <a:lnTo>
                  <a:pt x="2215" y="1383"/>
                </a:lnTo>
                <a:lnTo>
                  <a:pt x="2231" y="1435"/>
                </a:lnTo>
                <a:lnTo>
                  <a:pt x="2243" y="1487"/>
                </a:lnTo>
                <a:lnTo>
                  <a:pt x="2249" y="1541"/>
                </a:lnTo>
                <a:lnTo>
                  <a:pt x="2253" y="1597"/>
                </a:lnTo>
                <a:lnTo>
                  <a:pt x="2249" y="1659"/>
                </a:lnTo>
                <a:lnTo>
                  <a:pt x="2240" y="1721"/>
                </a:lnTo>
                <a:lnTo>
                  <a:pt x="2225" y="1782"/>
                </a:lnTo>
                <a:lnTo>
                  <a:pt x="2203" y="1840"/>
                </a:lnTo>
                <a:lnTo>
                  <a:pt x="2650" y="2284"/>
                </a:lnTo>
                <a:lnTo>
                  <a:pt x="2687" y="2218"/>
                </a:lnTo>
                <a:lnTo>
                  <a:pt x="2719" y="2148"/>
                </a:lnTo>
                <a:lnTo>
                  <a:pt x="2745" y="2076"/>
                </a:lnTo>
                <a:lnTo>
                  <a:pt x="2767" y="2001"/>
                </a:lnTo>
                <a:lnTo>
                  <a:pt x="2782" y="1923"/>
                </a:lnTo>
                <a:lnTo>
                  <a:pt x="2792" y="1845"/>
                </a:lnTo>
                <a:lnTo>
                  <a:pt x="2795" y="1763"/>
                </a:lnTo>
                <a:lnTo>
                  <a:pt x="2792" y="1681"/>
                </a:lnTo>
                <a:lnTo>
                  <a:pt x="2782" y="1599"/>
                </a:lnTo>
                <a:lnTo>
                  <a:pt x="2765" y="1519"/>
                </a:lnTo>
                <a:lnTo>
                  <a:pt x="2743" y="1442"/>
                </a:lnTo>
                <a:lnTo>
                  <a:pt x="2715" y="1368"/>
                </a:lnTo>
                <a:lnTo>
                  <a:pt x="2681" y="1297"/>
                </a:lnTo>
                <a:lnTo>
                  <a:pt x="2642" y="1228"/>
                </a:lnTo>
                <a:lnTo>
                  <a:pt x="2597" y="1164"/>
                </a:lnTo>
                <a:lnTo>
                  <a:pt x="2549" y="1102"/>
                </a:lnTo>
                <a:lnTo>
                  <a:pt x="2496" y="1044"/>
                </a:lnTo>
                <a:lnTo>
                  <a:pt x="2439" y="992"/>
                </a:lnTo>
                <a:lnTo>
                  <a:pt x="2377" y="943"/>
                </a:lnTo>
                <a:lnTo>
                  <a:pt x="2311" y="899"/>
                </a:lnTo>
                <a:lnTo>
                  <a:pt x="2243" y="861"/>
                </a:lnTo>
                <a:lnTo>
                  <a:pt x="2171" y="827"/>
                </a:lnTo>
                <a:lnTo>
                  <a:pt x="2096" y="798"/>
                </a:lnTo>
                <a:lnTo>
                  <a:pt x="2018" y="777"/>
                </a:lnTo>
                <a:lnTo>
                  <a:pt x="1938" y="761"/>
                </a:lnTo>
                <a:lnTo>
                  <a:pt x="1856" y="750"/>
                </a:lnTo>
                <a:lnTo>
                  <a:pt x="1772" y="747"/>
                </a:lnTo>
                <a:close/>
                <a:moveTo>
                  <a:pt x="1779" y="0"/>
                </a:moveTo>
                <a:lnTo>
                  <a:pt x="1880" y="3"/>
                </a:lnTo>
                <a:lnTo>
                  <a:pt x="1979" y="12"/>
                </a:lnTo>
                <a:lnTo>
                  <a:pt x="2001" y="17"/>
                </a:lnTo>
                <a:lnTo>
                  <a:pt x="2019" y="26"/>
                </a:lnTo>
                <a:lnTo>
                  <a:pt x="2037" y="39"/>
                </a:lnTo>
                <a:lnTo>
                  <a:pt x="2050" y="55"/>
                </a:lnTo>
                <a:lnTo>
                  <a:pt x="2059" y="73"/>
                </a:lnTo>
                <a:lnTo>
                  <a:pt x="2065" y="93"/>
                </a:lnTo>
                <a:lnTo>
                  <a:pt x="2066" y="115"/>
                </a:lnTo>
                <a:lnTo>
                  <a:pt x="2066" y="160"/>
                </a:lnTo>
                <a:lnTo>
                  <a:pt x="2071" y="203"/>
                </a:lnTo>
                <a:lnTo>
                  <a:pt x="2081" y="246"/>
                </a:lnTo>
                <a:lnTo>
                  <a:pt x="2095" y="287"/>
                </a:lnTo>
                <a:lnTo>
                  <a:pt x="2114" y="326"/>
                </a:lnTo>
                <a:lnTo>
                  <a:pt x="2137" y="362"/>
                </a:lnTo>
                <a:lnTo>
                  <a:pt x="2164" y="397"/>
                </a:lnTo>
                <a:lnTo>
                  <a:pt x="2194" y="427"/>
                </a:lnTo>
                <a:lnTo>
                  <a:pt x="2228" y="455"/>
                </a:lnTo>
                <a:lnTo>
                  <a:pt x="2266" y="478"/>
                </a:lnTo>
                <a:lnTo>
                  <a:pt x="2306" y="498"/>
                </a:lnTo>
                <a:lnTo>
                  <a:pt x="2347" y="511"/>
                </a:lnTo>
                <a:lnTo>
                  <a:pt x="2389" y="521"/>
                </a:lnTo>
                <a:lnTo>
                  <a:pt x="2433" y="525"/>
                </a:lnTo>
                <a:lnTo>
                  <a:pt x="2476" y="524"/>
                </a:lnTo>
                <a:lnTo>
                  <a:pt x="2521" y="519"/>
                </a:lnTo>
                <a:lnTo>
                  <a:pt x="2564" y="509"/>
                </a:lnTo>
                <a:lnTo>
                  <a:pt x="2605" y="495"/>
                </a:lnTo>
                <a:lnTo>
                  <a:pt x="2645" y="477"/>
                </a:lnTo>
                <a:lnTo>
                  <a:pt x="2683" y="456"/>
                </a:lnTo>
                <a:lnTo>
                  <a:pt x="2717" y="429"/>
                </a:lnTo>
                <a:lnTo>
                  <a:pt x="2748" y="399"/>
                </a:lnTo>
                <a:lnTo>
                  <a:pt x="2765" y="385"/>
                </a:lnTo>
                <a:lnTo>
                  <a:pt x="2783" y="374"/>
                </a:lnTo>
                <a:lnTo>
                  <a:pt x="2803" y="369"/>
                </a:lnTo>
                <a:lnTo>
                  <a:pt x="2823" y="366"/>
                </a:lnTo>
                <a:lnTo>
                  <a:pt x="2845" y="370"/>
                </a:lnTo>
                <a:lnTo>
                  <a:pt x="2864" y="377"/>
                </a:lnTo>
                <a:lnTo>
                  <a:pt x="2883" y="388"/>
                </a:lnTo>
                <a:lnTo>
                  <a:pt x="2958" y="452"/>
                </a:lnTo>
                <a:lnTo>
                  <a:pt x="3031" y="521"/>
                </a:lnTo>
                <a:lnTo>
                  <a:pt x="3099" y="593"/>
                </a:lnTo>
                <a:lnTo>
                  <a:pt x="3164" y="671"/>
                </a:lnTo>
                <a:lnTo>
                  <a:pt x="3175" y="689"/>
                </a:lnTo>
                <a:lnTo>
                  <a:pt x="3182" y="708"/>
                </a:lnTo>
                <a:lnTo>
                  <a:pt x="3185" y="729"/>
                </a:lnTo>
                <a:lnTo>
                  <a:pt x="3183" y="749"/>
                </a:lnTo>
                <a:lnTo>
                  <a:pt x="3178" y="769"/>
                </a:lnTo>
                <a:lnTo>
                  <a:pt x="3167" y="788"/>
                </a:lnTo>
                <a:lnTo>
                  <a:pt x="3153" y="804"/>
                </a:lnTo>
                <a:lnTo>
                  <a:pt x="3121" y="835"/>
                </a:lnTo>
                <a:lnTo>
                  <a:pt x="3094" y="869"/>
                </a:lnTo>
                <a:lnTo>
                  <a:pt x="3072" y="906"/>
                </a:lnTo>
                <a:lnTo>
                  <a:pt x="3054" y="946"/>
                </a:lnTo>
                <a:lnTo>
                  <a:pt x="3040" y="985"/>
                </a:lnTo>
                <a:lnTo>
                  <a:pt x="3031" y="1027"/>
                </a:lnTo>
                <a:lnTo>
                  <a:pt x="3025" y="1070"/>
                </a:lnTo>
                <a:lnTo>
                  <a:pt x="3025" y="1112"/>
                </a:lnTo>
                <a:lnTo>
                  <a:pt x="3030" y="1155"/>
                </a:lnTo>
                <a:lnTo>
                  <a:pt x="3039" y="1198"/>
                </a:lnTo>
                <a:lnTo>
                  <a:pt x="3053" y="1239"/>
                </a:lnTo>
                <a:lnTo>
                  <a:pt x="3074" y="1282"/>
                </a:lnTo>
                <a:lnTo>
                  <a:pt x="3100" y="1321"/>
                </a:lnTo>
                <a:lnTo>
                  <a:pt x="3129" y="1356"/>
                </a:lnTo>
                <a:lnTo>
                  <a:pt x="3162" y="1388"/>
                </a:lnTo>
                <a:lnTo>
                  <a:pt x="3199" y="1415"/>
                </a:lnTo>
                <a:lnTo>
                  <a:pt x="3239" y="1438"/>
                </a:lnTo>
                <a:lnTo>
                  <a:pt x="3281" y="1456"/>
                </a:lnTo>
                <a:lnTo>
                  <a:pt x="3326" y="1470"/>
                </a:lnTo>
                <a:lnTo>
                  <a:pt x="3372" y="1479"/>
                </a:lnTo>
                <a:lnTo>
                  <a:pt x="3421" y="1481"/>
                </a:lnTo>
                <a:lnTo>
                  <a:pt x="3442" y="1483"/>
                </a:lnTo>
                <a:lnTo>
                  <a:pt x="3464" y="1489"/>
                </a:lnTo>
                <a:lnTo>
                  <a:pt x="3484" y="1500"/>
                </a:lnTo>
                <a:lnTo>
                  <a:pt x="3503" y="1513"/>
                </a:lnTo>
                <a:lnTo>
                  <a:pt x="3518" y="1529"/>
                </a:lnTo>
                <a:lnTo>
                  <a:pt x="3529" y="1547"/>
                </a:lnTo>
                <a:lnTo>
                  <a:pt x="3535" y="1568"/>
                </a:lnTo>
                <a:lnTo>
                  <a:pt x="3543" y="1668"/>
                </a:lnTo>
                <a:lnTo>
                  <a:pt x="3546" y="1769"/>
                </a:lnTo>
                <a:lnTo>
                  <a:pt x="3543" y="1869"/>
                </a:lnTo>
                <a:lnTo>
                  <a:pt x="3534" y="1969"/>
                </a:lnTo>
                <a:lnTo>
                  <a:pt x="3529" y="1990"/>
                </a:lnTo>
                <a:lnTo>
                  <a:pt x="3520" y="2009"/>
                </a:lnTo>
                <a:lnTo>
                  <a:pt x="3506" y="2026"/>
                </a:lnTo>
                <a:lnTo>
                  <a:pt x="3491" y="2039"/>
                </a:lnTo>
                <a:lnTo>
                  <a:pt x="3471" y="2049"/>
                </a:lnTo>
                <a:lnTo>
                  <a:pt x="3452" y="2055"/>
                </a:lnTo>
                <a:lnTo>
                  <a:pt x="3430" y="2056"/>
                </a:lnTo>
                <a:lnTo>
                  <a:pt x="3408" y="2055"/>
                </a:lnTo>
                <a:lnTo>
                  <a:pt x="3361" y="2058"/>
                </a:lnTo>
                <a:lnTo>
                  <a:pt x="3316" y="2066"/>
                </a:lnTo>
                <a:lnTo>
                  <a:pt x="3273" y="2079"/>
                </a:lnTo>
                <a:lnTo>
                  <a:pt x="3231" y="2098"/>
                </a:lnTo>
                <a:lnTo>
                  <a:pt x="3191" y="2120"/>
                </a:lnTo>
                <a:lnTo>
                  <a:pt x="3154" y="2148"/>
                </a:lnTo>
                <a:lnTo>
                  <a:pt x="3120" y="2179"/>
                </a:lnTo>
                <a:lnTo>
                  <a:pt x="3091" y="2214"/>
                </a:lnTo>
                <a:lnTo>
                  <a:pt x="3066" y="2252"/>
                </a:lnTo>
                <a:lnTo>
                  <a:pt x="3046" y="2294"/>
                </a:lnTo>
                <a:lnTo>
                  <a:pt x="3031" y="2336"/>
                </a:lnTo>
                <a:lnTo>
                  <a:pt x="3021" y="2379"/>
                </a:lnTo>
                <a:lnTo>
                  <a:pt x="3016" y="2422"/>
                </a:lnTo>
                <a:lnTo>
                  <a:pt x="3016" y="2465"/>
                </a:lnTo>
                <a:lnTo>
                  <a:pt x="3021" y="2508"/>
                </a:lnTo>
                <a:lnTo>
                  <a:pt x="3031" y="2550"/>
                </a:lnTo>
                <a:lnTo>
                  <a:pt x="3045" y="2591"/>
                </a:lnTo>
                <a:lnTo>
                  <a:pt x="3063" y="2629"/>
                </a:lnTo>
                <a:lnTo>
                  <a:pt x="3086" y="2667"/>
                </a:lnTo>
                <a:lnTo>
                  <a:pt x="3114" y="2701"/>
                </a:lnTo>
                <a:lnTo>
                  <a:pt x="3145" y="2734"/>
                </a:lnTo>
                <a:lnTo>
                  <a:pt x="3159" y="2750"/>
                </a:lnTo>
                <a:lnTo>
                  <a:pt x="3170" y="2768"/>
                </a:lnTo>
                <a:lnTo>
                  <a:pt x="3175" y="2788"/>
                </a:lnTo>
                <a:lnTo>
                  <a:pt x="3178" y="2809"/>
                </a:lnTo>
                <a:lnTo>
                  <a:pt x="3174" y="2829"/>
                </a:lnTo>
                <a:lnTo>
                  <a:pt x="3167" y="2850"/>
                </a:lnTo>
                <a:lnTo>
                  <a:pt x="3155" y="2868"/>
                </a:lnTo>
                <a:lnTo>
                  <a:pt x="3090" y="2944"/>
                </a:lnTo>
                <a:lnTo>
                  <a:pt x="3020" y="3017"/>
                </a:lnTo>
                <a:lnTo>
                  <a:pt x="2946" y="3085"/>
                </a:lnTo>
                <a:lnTo>
                  <a:pt x="2869" y="3149"/>
                </a:lnTo>
                <a:lnTo>
                  <a:pt x="2850" y="3161"/>
                </a:lnTo>
                <a:lnTo>
                  <a:pt x="2831" y="3168"/>
                </a:lnTo>
                <a:lnTo>
                  <a:pt x="2810" y="3170"/>
                </a:lnTo>
                <a:lnTo>
                  <a:pt x="2790" y="3169"/>
                </a:lnTo>
                <a:lnTo>
                  <a:pt x="2769" y="3162"/>
                </a:lnTo>
                <a:lnTo>
                  <a:pt x="2751" y="3153"/>
                </a:lnTo>
                <a:lnTo>
                  <a:pt x="2735" y="3139"/>
                </a:lnTo>
                <a:lnTo>
                  <a:pt x="2704" y="3109"/>
                </a:lnTo>
                <a:lnTo>
                  <a:pt x="2670" y="3083"/>
                </a:lnTo>
                <a:lnTo>
                  <a:pt x="2633" y="3061"/>
                </a:lnTo>
                <a:lnTo>
                  <a:pt x="2593" y="3043"/>
                </a:lnTo>
                <a:lnTo>
                  <a:pt x="2552" y="3029"/>
                </a:lnTo>
                <a:lnTo>
                  <a:pt x="2509" y="3019"/>
                </a:lnTo>
                <a:lnTo>
                  <a:pt x="2466" y="3014"/>
                </a:lnTo>
                <a:lnTo>
                  <a:pt x="2422" y="3013"/>
                </a:lnTo>
                <a:lnTo>
                  <a:pt x="2379" y="3017"/>
                </a:lnTo>
                <a:lnTo>
                  <a:pt x="2337" y="3026"/>
                </a:lnTo>
                <a:lnTo>
                  <a:pt x="2296" y="3039"/>
                </a:lnTo>
                <a:lnTo>
                  <a:pt x="2252" y="3060"/>
                </a:lnTo>
                <a:lnTo>
                  <a:pt x="2212" y="3086"/>
                </a:lnTo>
                <a:lnTo>
                  <a:pt x="2176" y="3116"/>
                </a:lnTo>
                <a:lnTo>
                  <a:pt x="2144" y="3151"/>
                </a:lnTo>
                <a:lnTo>
                  <a:pt x="2115" y="3189"/>
                </a:lnTo>
                <a:lnTo>
                  <a:pt x="2093" y="3230"/>
                </a:lnTo>
                <a:lnTo>
                  <a:pt x="2074" y="3273"/>
                </a:lnTo>
                <a:lnTo>
                  <a:pt x="2061" y="3319"/>
                </a:lnTo>
                <a:lnTo>
                  <a:pt x="2054" y="3367"/>
                </a:lnTo>
                <a:lnTo>
                  <a:pt x="2053" y="3415"/>
                </a:lnTo>
                <a:lnTo>
                  <a:pt x="2052" y="3436"/>
                </a:lnTo>
                <a:lnTo>
                  <a:pt x="2045" y="3457"/>
                </a:lnTo>
                <a:lnTo>
                  <a:pt x="2036" y="3475"/>
                </a:lnTo>
                <a:lnTo>
                  <a:pt x="2022" y="3490"/>
                </a:lnTo>
                <a:lnTo>
                  <a:pt x="2005" y="3503"/>
                </a:lnTo>
                <a:lnTo>
                  <a:pt x="1987" y="3512"/>
                </a:lnTo>
                <a:lnTo>
                  <a:pt x="1965" y="3516"/>
                </a:lnTo>
                <a:lnTo>
                  <a:pt x="1868" y="3525"/>
                </a:lnTo>
                <a:lnTo>
                  <a:pt x="1771" y="3527"/>
                </a:lnTo>
                <a:lnTo>
                  <a:pt x="1668" y="3525"/>
                </a:lnTo>
                <a:lnTo>
                  <a:pt x="1567" y="3515"/>
                </a:lnTo>
                <a:lnTo>
                  <a:pt x="1545" y="3511"/>
                </a:lnTo>
                <a:lnTo>
                  <a:pt x="1526" y="3501"/>
                </a:lnTo>
                <a:lnTo>
                  <a:pt x="1509" y="3488"/>
                </a:lnTo>
                <a:lnTo>
                  <a:pt x="1496" y="3473"/>
                </a:lnTo>
                <a:lnTo>
                  <a:pt x="1487" y="3455"/>
                </a:lnTo>
                <a:lnTo>
                  <a:pt x="1480" y="3434"/>
                </a:lnTo>
                <a:lnTo>
                  <a:pt x="1479" y="3412"/>
                </a:lnTo>
                <a:lnTo>
                  <a:pt x="1479" y="3368"/>
                </a:lnTo>
                <a:lnTo>
                  <a:pt x="1475" y="3324"/>
                </a:lnTo>
                <a:lnTo>
                  <a:pt x="1465" y="3282"/>
                </a:lnTo>
                <a:lnTo>
                  <a:pt x="1450" y="3240"/>
                </a:lnTo>
                <a:lnTo>
                  <a:pt x="1432" y="3201"/>
                </a:lnTo>
                <a:lnTo>
                  <a:pt x="1409" y="3165"/>
                </a:lnTo>
                <a:lnTo>
                  <a:pt x="1382" y="3131"/>
                </a:lnTo>
                <a:lnTo>
                  <a:pt x="1352" y="3100"/>
                </a:lnTo>
                <a:lnTo>
                  <a:pt x="1317" y="3072"/>
                </a:lnTo>
                <a:lnTo>
                  <a:pt x="1280" y="3048"/>
                </a:lnTo>
                <a:lnTo>
                  <a:pt x="1239" y="3029"/>
                </a:lnTo>
                <a:lnTo>
                  <a:pt x="1198" y="3015"/>
                </a:lnTo>
                <a:lnTo>
                  <a:pt x="1156" y="3007"/>
                </a:lnTo>
                <a:lnTo>
                  <a:pt x="1113" y="3002"/>
                </a:lnTo>
                <a:lnTo>
                  <a:pt x="1069" y="3002"/>
                </a:lnTo>
                <a:lnTo>
                  <a:pt x="1025" y="3008"/>
                </a:lnTo>
                <a:lnTo>
                  <a:pt x="982" y="3017"/>
                </a:lnTo>
                <a:lnTo>
                  <a:pt x="940" y="3031"/>
                </a:lnTo>
                <a:lnTo>
                  <a:pt x="900" y="3050"/>
                </a:lnTo>
                <a:lnTo>
                  <a:pt x="863" y="3072"/>
                </a:lnTo>
                <a:lnTo>
                  <a:pt x="829" y="3098"/>
                </a:lnTo>
                <a:lnTo>
                  <a:pt x="797" y="3128"/>
                </a:lnTo>
                <a:lnTo>
                  <a:pt x="781" y="3143"/>
                </a:lnTo>
                <a:lnTo>
                  <a:pt x="763" y="3153"/>
                </a:lnTo>
                <a:lnTo>
                  <a:pt x="742" y="3159"/>
                </a:lnTo>
                <a:lnTo>
                  <a:pt x="722" y="3160"/>
                </a:lnTo>
                <a:lnTo>
                  <a:pt x="701" y="3158"/>
                </a:lnTo>
                <a:lnTo>
                  <a:pt x="681" y="3151"/>
                </a:lnTo>
                <a:lnTo>
                  <a:pt x="662" y="3139"/>
                </a:lnTo>
                <a:lnTo>
                  <a:pt x="587" y="3074"/>
                </a:lnTo>
                <a:lnTo>
                  <a:pt x="514" y="3006"/>
                </a:lnTo>
                <a:lnTo>
                  <a:pt x="446" y="2934"/>
                </a:lnTo>
                <a:lnTo>
                  <a:pt x="382" y="2856"/>
                </a:lnTo>
                <a:lnTo>
                  <a:pt x="371" y="2839"/>
                </a:lnTo>
                <a:lnTo>
                  <a:pt x="364" y="2819"/>
                </a:lnTo>
                <a:lnTo>
                  <a:pt x="361" y="2798"/>
                </a:lnTo>
                <a:lnTo>
                  <a:pt x="363" y="2778"/>
                </a:lnTo>
                <a:lnTo>
                  <a:pt x="368" y="2758"/>
                </a:lnTo>
                <a:lnTo>
                  <a:pt x="378" y="2740"/>
                </a:lnTo>
                <a:lnTo>
                  <a:pt x="393" y="2724"/>
                </a:lnTo>
                <a:lnTo>
                  <a:pt x="424" y="2692"/>
                </a:lnTo>
                <a:lnTo>
                  <a:pt x="451" y="2657"/>
                </a:lnTo>
                <a:lnTo>
                  <a:pt x="473" y="2621"/>
                </a:lnTo>
                <a:lnTo>
                  <a:pt x="492" y="2582"/>
                </a:lnTo>
                <a:lnTo>
                  <a:pt x="506" y="2541"/>
                </a:lnTo>
                <a:lnTo>
                  <a:pt x="515" y="2499"/>
                </a:lnTo>
                <a:lnTo>
                  <a:pt x="521" y="2457"/>
                </a:lnTo>
                <a:lnTo>
                  <a:pt x="521" y="2415"/>
                </a:lnTo>
                <a:lnTo>
                  <a:pt x="515" y="2372"/>
                </a:lnTo>
                <a:lnTo>
                  <a:pt x="507" y="2330"/>
                </a:lnTo>
                <a:lnTo>
                  <a:pt x="492" y="2288"/>
                </a:lnTo>
                <a:lnTo>
                  <a:pt x="471" y="2245"/>
                </a:lnTo>
                <a:lnTo>
                  <a:pt x="445" y="2205"/>
                </a:lnTo>
                <a:lnTo>
                  <a:pt x="415" y="2168"/>
                </a:lnTo>
                <a:lnTo>
                  <a:pt x="381" y="2136"/>
                </a:lnTo>
                <a:lnTo>
                  <a:pt x="345" y="2109"/>
                </a:lnTo>
                <a:lnTo>
                  <a:pt x="305" y="2086"/>
                </a:lnTo>
                <a:lnTo>
                  <a:pt x="263" y="2069"/>
                </a:lnTo>
                <a:lnTo>
                  <a:pt x="218" y="2056"/>
                </a:lnTo>
                <a:lnTo>
                  <a:pt x="173" y="2048"/>
                </a:lnTo>
                <a:lnTo>
                  <a:pt x="127" y="2046"/>
                </a:lnTo>
                <a:lnTo>
                  <a:pt x="105" y="2044"/>
                </a:lnTo>
                <a:lnTo>
                  <a:pt x="83" y="2037"/>
                </a:lnTo>
                <a:lnTo>
                  <a:pt x="62" y="2028"/>
                </a:lnTo>
                <a:lnTo>
                  <a:pt x="43" y="2015"/>
                </a:lnTo>
                <a:lnTo>
                  <a:pt x="28" y="1999"/>
                </a:lnTo>
                <a:lnTo>
                  <a:pt x="16" y="1980"/>
                </a:lnTo>
                <a:lnTo>
                  <a:pt x="11" y="1959"/>
                </a:lnTo>
                <a:lnTo>
                  <a:pt x="2" y="1859"/>
                </a:lnTo>
                <a:lnTo>
                  <a:pt x="0" y="1759"/>
                </a:lnTo>
                <a:lnTo>
                  <a:pt x="3" y="1658"/>
                </a:lnTo>
                <a:lnTo>
                  <a:pt x="12" y="1558"/>
                </a:lnTo>
                <a:lnTo>
                  <a:pt x="16" y="1538"/>
                </a:lnTo>
                <a:lnTo>
                  <a:pt x="25" y="1518"/>
                </a:lnTo>
                <a:lnTo>
                  <a:pt x="37" y="1502"/>
                </a:lnTo>
                <a:lnTo>
                  <a:pt x="52" y="1489"/>
                </a:lnTo>
                <a:lnTo>
                  <a:pt x="70" y="1480"/>
                </a:lnTo>
                <a:lnTo>
                  <a:pt x="91" y="1473"/>
                </a:lnTo>
                <a:lnTo>
                  <a:pt x="115" y="1472"/>
                </a:lnTo>
                <a:lnTo>
                  <a:pt x="165" y="1469"/>
                </a:lnTo>
                <a:lnTo>
                  <a:pt x="215" y="1461"/>
                </a:lnTo>
                <a:lnTo>
                  <a:pt x="263" y="1447"/>
                </a:lnTo>
                <a:lnTo>
                  <a:pt x="307" y="1430"/>
                </a:lnTo>
                <a:lnTo>
                  <a:pt x="349" y="1407"/>
                </a:lnTo>
                <a:lnTo>
                  <a:pt x="388" y="1380"/>
                </a:lnTo>
                <a:lnTo>
                  <a:pt x="422" y="1349"/>
                </a:lnTo>
                <a:lnTo>
                  <a:pt x="453" y="1314"/>
                </a:lnTo>
                <a:lnTo>
                  <a:pt x="479" y="1275"/>
                </a:lnTo>
                <a:lnTo>
                  <a:pt x="500" y="1234"/>
                </a:lnTo>
                <a:lnTo>
                  <a:pt x="514" y="1192"/>
                </a:lnTo>
                <a:lnTo>
                  <a:pt x="525" y="1149"/>
                </a:lnTo>
                <a:lnTo>
                  <a:pt x="529" y="1106"/>
                </a:lnTo>
                <a:lnTo>
                  <a:pt x="529" y="1062"/>
                </a:lnTo>
                <a:lnTo>
                  <a:pt x="525" y="1020"/>
                </a:lnTo>
                <a:lnTo>
                  <a:pt x="515" y="977"/>
                </a:lnTo>
                <a:lnTo>
                  <a:pt x="501" y="937"/>
                </a:lnTo>
                <a:lnTo>
                  <a:pt x="483" y="897"/>
                </a:lnTo>
                <a:lnTo>
                  <a:pt x="459" y="860"/>
                </a:lnTo>
                <a:lnTo>
                  <a:pt x="432" y="825"/>
                </a:lnTo>
                <a:lnTo>
                  <a:pt x="401" y="793"/>
                </a:lnTo>
                <a:lnTo>
                  <a:pt x="387" y="777"/>
                </a:lnTo>
                <a:lnTo>
                  <a:pt x="376" y="759"/>
                </a:lnTo>
                <a:lnTo>
                  <a:pt x="371" y="739"/>
                </a:lnTo>
                <a:lnTo>
                  <a:pt x="368" y="719"/>
                </a:lnTo>
                <a:lnTo>
                  <a:pt x="372" y="697"/>
                </a:lnTo>
                <a:lnTo>
                  <a:pt x="378" y="678"/>
                </a:lnTo>
                <a:lnTo>
                  <a:pt x="390" y="660"/>
                </a:lnTo>
                <a:lnTo>
                  <a:pt x="456" y="583"/>
                </a:lnTo>
                <a:lnTo>
                  <a:pt x="525" y="510"/>
                </a:lnTo>
                <a:lnTo>
                  <a:pt x="600" y="442"/>
                </a:lnTo>
                <a:lnTo>
                  <a:pt x="677" y="377"/>
                </a:lnTo>
                <a:lnTo>
                  <a:pt x="696" y="366"/>
                </a:lnTo>
                <a:lnTo>
                  <a:pt x="715" y="359"/>
                </a:lnTo>
                <a:lnTo>
                  <a:pt x="736" y="357"/>
                </a:lnTo>
                <a:lnTo>
                  <a:pt x="756" y="359"/>
                </a:lnTo>
                <a:lnTo>
                  <a:pt x="776" y="364"/>
                </a:lnTo>
                <a:lnTo>
                  <a:pt x="794" y="374"/>
                </a:lnTo>
                <a:lnTo>
                  <a:pt x="810" y="389"/>
                </a:lnTo>
                <a:lnTo>
                  <a:pt x="842" y="418"/>
                </a:lnTo>
                <a:lnTo>
                  <a:pt x="876" y="444"/>
                </a:lnTo>
                <a:lnTo>
                  <a:pt x="913" y="466"/>
                </a:lnTo>
                <a:lnTo>
                  <a:pt x="953" y="485"/>
                </a:lnTo>
                <a:lnTo>
                  <a:pt x="994" y="499"/>
                </a:lnTo>
                <a:lnTo>
                  <a:pt x="1037" y="508"/>
                </a:lnTo>
                <a:lnTo>
                  <a:pt x="1080" y="514"/>
                </a:lnTo>
                <a:lnTo>
                  <a:pt x="1124" y="514"/>
                </a:lnTo>
                <a:lnTo>
                  <a:pt x="1167" y="510"/>
                </a:lnTo>
                <a:lnTo>
                  <a:pt x="1209" y="502"/>
                </a:lnTo>
                <a:lnTo>
                  <a:pt x="1250" y="488"/>
                </a:lnTo>
                <a:lnTo>
                  <a:pt x="1293" y="467"/>
                </a:lnTo>
                <a:lnTo>
                  <a:pt x="1333" y="441"/>
                </a:lnTo>
                <a:lnTo>
                  <a:pt x="1370" y="410"/>
                </a:lnTo>
                <a:lnTo>
                  <a:pt x="1402" y="376"/>
                </a:lnTo>
                <a:lnTo>
                  <a:pt x="1429" y="338"/>
                </a:lnTo>
                <a:lnTo>
                  <a:pt x="1453" y="298"/>
                </a:lnTo>
                <a:lnTo>
                  <a:pt x="1472" y="254"/>
                </a:lnTo>
                <a:lnTo>
                  <a:pt x="1483" y="207"/>
                </a:lnTo>
                <a:lnTo>
                  <a:pt x="1491" y="160"/>
                </a:lnTo>
                <a:lnTo>
                  <a:pt x="1492" y="112"/>
                </a:lnTo>
                <a:lnTo>
                  <a:pt x="1495" y="87"/>
                </a:lnTo>
                <a:lnTo>
                  <a:pt x="1503" y="64"/>
                </a:lnTo>
                <a:lnTo>
                  <a:pt x="1517" y="44"/>
                </a:lnTo>
                <a:lnTo>
                  <a:pt x="1534" y="28"/>
                </a:lnTo>
                <a:lnTo>
                  <a:pt x="1556" y="17"/>
                </a:lnTo>
                <a:lnTo>
                  <a:pt x="1581" y="11"/>
                </a:lnTo>
                <a:lnTo>
                  <a:pt x="1680" y="3"/>
                </a:lnTo>
                <a:lnTo>
                  <a:pt x="17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Freeform 24">
            <a:extLst>
              <a:ext uri="{FF2B5EF4-FFF2-40B4-BE49-F238E27FC236}">
                <a16:creationId xmlns:a16="http://schemas.microsoft.com/office/drawing/2014/main" xmlns="" id="{15E095DF-BFF3-E240-AB4D-76B2C6F00389}"/>
              </a:ext>
            </a:extLst>
          </p:cNvPr>
          <p:cNvSpPr>
            <a:spLocks noEditPoints="1"/>
          </p:cNvSpPr>
          <p:nvPr/>
        </p:nvSpPr>
        <p:spPr bwMode="auto">
          <a:xfrm>
            <a:off x="791443" y="3243484"/>
            <a:ext cx="762097" cy="608779"/>
          </a:xfrm>
          <a:custGeom>
            <a:avLst/>
            <a:gdLst>
              <a:gd name="T0" fmla="*/ 1260 w 3660"/>
              <a:gd name="T1" fmla="*/ 2482 h 3311"/>
              <a:gd name="T2" fmla="*/ 1483 w 3660"/>
              <a:gd name="T3" fmla="*/ 2547 h 3311"/>
              <a:gd name="T4" fmla="*/ 1504 w 3660"/>
              <a:gd name="T5" fmla="*/ 2132 h 3311"/>
              <a:gd name="T6" fmla="*/ 1930 w 3660"/>
              <a:gd name="T7" fmla="*/ 3139 h 3311"/>
              <a:gd name="T8" fmla="*/ 2392 w 3660"/>
              <a:gd name="T9" fmla="*/ 2983 h 3311"/>
              <a:gd name="T10" fmla="*/ 927 w 3660"/>
              <a:gd name="T11" fmla="*/ 2030 h 3311"/>
              <a:gd name="T12" fmla="*/ 1103 w 3660"/>
              <a:gd name="T13" fmla="*/ 2432 h 3311"/>
              <a:gd name="T14" fmla="*/ 2585 w 3660"/>
              <a:gd name="T15" fmla="*/ 2039 h 3311"/>
              <a:gd name="T16" fmla="*/ 2896 w 3660"/>
              <a:gd name="T17" fmla="*/ 2802 h 3311"/>
              <a:gd name="T18" fmla="*/ 693 w 3660"/>
              <a:gd name="T19" fmla="*/ 2002 h 3311"/>
              <a:gd name="T20" fmla="*/ 810 w 3660"/>
              <a:gd name="T21" fmla="*/ 2359 h 3311"/>
              <a:gd name="T22" fmla="*/ 3304 w 3660"/>
              <a:gd name="T23" fmla="*/ 1982 h 3311"/>
              <a:gd name="T24" fmla="*/ 3186 w 3660"/>
              <a:gd name="T25" fmla="*/ 2294 h 3311"/>
              <a:gd name="T26" fmla="*/ 3414 w 3660"/>
              <a:gd name="T27" fmla="*/ 1974 h 3311"/>
              <a:gd name="T28" fmla="*/ 3517 w 3660"/>
              <a:gd name="T29" fmla="*/ 2231 h 3311"/>
              <a:gd name="T30" fmla="*/ 232 w 3660"/>
              <a:gd name="T31" fmla="*/ 1959 h 3311"/>
              <a:gd name="T32" fmla="*/ 336 w 3660"/>
              <a:gd name="T33" fmla="*/ 2224 h 3311"/>
              <a:gd name="T34" fmla="*/ 68 w 3660"/>
              <a:gd name="T35" fmla="*/ 1943 h 3311"/>
              <a:gd name="T36" fmla="*/ 149 w 3660"/>
              <a:gd name="T37" fmla="*/ 2173 h 3311"/>
              <a:gd name="T38" fmla="*/ 137 w 3660"/>
              <a:gd name="T39" fmla="*/ 1571 h 3311"/>
              <a:gd name="T40" fmla="*/ 143 w 3660"/>
              <a:gd name="T41" fmla="*/ 1798 h 3311"/>
              <a:gd name="T42" fmla="*/ 328 w 3660"/>
              <a:gd name="T43" fmla="*/ 1522 h 3311"/>
              <a:gd name="T44" fmla="*/ 242 w 3660"/>
              <a:gd name="T45" fmla="*/ 1789 h 3311"/>
              <a:gd name="T46" fmla="*/ 3414 w 3660"/>
              <a:gd name="T47" fmla="*/ 1503 h 3311"/>
              <a:gd name="T48" fmla="*/ 3514 w 3660"/>
              <a:gd name="T49" fmla="*/ 1781 h 3311"/>
              <a:gd name="T50" fmla="*/ 3181 w 3660"/>
              <a:gd name="T51" fmla="*/ 1458 h 3311"/>
              <a:gd name="T52" fmla="*/ 3310 w 3660"/>
              <a:gd name="T53" fmla="*/ 1768 h 3311"/>
              <a:gd name="T54" fmla="*/ 809 w 3660"/>
              <a:gd name="T55" fmla="*/ 1397 h 3311"/>
              <a:gd name="T56" fmla="*/ 698 w 3660"/>
              <a:gd name="T57" fmla="*/ 1752 h 3311"/>
              <a:gd name="T58" fmla="*/ 2797 w 3660"/>
              <a:gd name="T59" fmla="*/ 1388 h 3311"/>
              <a:gd name="T60" fmla="*/ 2967 w 3660"/>
              <a:gd name="T61" fmla="*/ 1750 h 3311"/>
              <a:gd name="T62" fmla="*/ 2797 w 3660"/>
              <a:gd name="T63" fmla="*/ 1388 h 3311"/>
              <a:gd name="T64" fmla="*/ 940 w 3660"/>
              <a:gd name="T65" fmla="*/ 1732 h 3311"/>
              <a:gd name="T66" fmla="*/ 1092 w 3660"/>
              <a:gd name="T67" fmla="*/ 1323 h 3311"/>
              <a:gd name="T68" fmla="*/ 2601 w 3660"/>
              <a:gd name="T69" fmla="*/ 1732 h 3311"/>
              <a:gd name="T70" fmla="*/ 2377 w 3660"/>
              <a:gd name="T71" fmla="*/ 1312 h 3311"/>
              <a:gd name="T72" fmla="*/ 1262 w 3660"/>
              <a:gd name="T73" fmla="*/ 1702 h 3311"/>
              <a:gd name="T74" fmla="*/ 1493 w 3660"/>
              <a:gd name="T75" fmla="*/ 1222 h 3311"/>
              <a:gd name="T76" fmla="*/ 1769 w 3660"/>
              <a:gd name="T77" fmla="*/ 1679 h 3311"/>
              <a:gd name="T78" fmla="*/ 2115 w 3660"/>
              <a:gd name="T79" fmla="*/ 1266 h 3311"/>
              <a:gd name="T80" fmla="*/ 679 w 3660"/>
              <a:gd name="T81" fmla="*/ 1166 h 3311"/>
              <a:gd name="T82" fmla="*/ 829 w 3660"/>
              <a:gd name="T83" fmla="*/ 800 h 3311"/>
              <a:gd name="T84" fmla="*/ 2779 w 3660"/>
              <a:gd name="T85" fmla="*/ 1093 h 3311"/>
              <a:gd name="T86" fmla="*/ 2986 w 3660"/>
              <a:gd name="T87" fmla="*/ 1145 h 3311"/>
              <a:gd name="T88" fmla="*/ 926 w 3660"/>
              <a:gd name="T89" fmla="*/ 706 h 3311"/>
              <a:gd name="T90" fmla="*/ 948 w 3660"/>
              <a:gd name="T91" fmla="*/ 1068 h 3311"/>
              <a:gd name="T92" fmla="*/ 2372 w 3660"/>
              <a:gd name="T93" fmla="*/ 579 h 3311"/>
              <a:gd name="T94" fmla="*/ 2606 w 3660"/>
              <a:gd name="T95" fmla="*/ 1052 h 3311"/>
              <a:gd name="T96" fmla="*/ 2381 w 3660"/>
              <a:gd name="T97" fmla="*/ 580 h 3311"/>
              <a:gd name="T98" fmla="*/ 1260 w 3660"/>
              <a:gd name="T99" fmla="*/ 921 h 3311"/>
              <a:gd name="T100" fmla="*/ 1503 w 3660"/>
              <a:gd name="T101" fmla="*/ 377 h 3311"/>
              <a:gd name="T102" fmla="*/ 1767 w 3660"/>
              <a:gd name="T103" fmla="*/ 797 h 3311"/>
              <a:gd name="T104" fmla="*/ 2122 w 3660"/>
              <a:gd name="T105" fmla="*/ 477 h 3311"/>
              <a:gd name="T106" fmla="*/ 3069 w 3660"/>
              <a:gd name="T107" fmla="*/ 692 h 3311"/>
              <a:gd name="T108" fmla="*/ 3650 w 3660"/>
              <a:gd name="T109" fmla="*/ 2549 h 3311"/>
              <a:gd name="T110" fmla="*/ 1617 w 3660"/>
              <a:gd name="T111" fmla="*/ 3306 h 3311"/>
              <a:gd name="T112" fmla="*/ 388 w 3660"/>
              <a:gd name="T113" fmla="*/ 2633 h 3311"/>
              <a:gd name="T114" fmla="*/ 20 w 3660"/>
              <a:gd name="T115" fmla="*/ 1394 h 3311"/>
              <a:gd name="T116" fmla="*/ 402 w 3660"/>
              <a:gd name="T117" fmla="*/ 123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60" h="3311">
                <a:moveTo>
                  <a:pt x="1272" y="2058"/>
                </a:moveTo>
                <a:lnTo>
                  <a:pt x="1269" y="2058"/>
                </a:lnTo>
                <a:lnTo>
                  <a:pt x="1264" y="2058"/>
                </a:lnTo>
                <a:lnTo>
                  <a:pt x="1261" y="2060"/>
                </a:lnTo>
                <a:lnTo>
                  <a:pt x="1258" y="2062"/>
                </a:lnTo>
                <a:lnTo>
                  <a:pt x="1254" y="2067"/>
                </a:lnTo>
                <a:lnTo>
                  <a:pt x="1252" y="2071"/>
                </a:lnTo>
                <a:lnTo>
                  <a:pt x="1252" y="2076"/>
                </a:lnTo>
                <a:lnTo>
                  <a:pt x="1252" y="2467"/>
                </a:lnTo>
                <a:lnTo>
                  <a:pt x="1252" y="2471"/>
                </a:lnTo>
                <a:lnTo>
                  <a:pt x="1254" y="2476"/>
                </a:lnTo>
                <a:lnTo>
                  <a:pt x="1257" y="2479"/>
                </a:lnTo>
                <a:lnTo>
                  <a:pt x="1260" y="2482"/>
                </a:lnTo>
                <a:lnTo>
                  <a:pt x="1264" y="2484"/>
                </a:lnTo>
                <a:lnTo>
                  <a:pt x="1274" y="2488"/>
                </a:lnTo>
                <a:lnTo>
                  <a:pt x="1290" y="2493"/>
                </a:lnTo>
                <a:lnTo>
                  <a:pt x="1309" y="2500"/>
                </a:lnTo>
                <a:lnTo>
                  <a:pt x="1332" y="2508"/>
                </a:lnTo>
                <a:lnTo>
                  <a:pt x="1355" y="2516"/>
                </a:lnTo>
                <a:lnTo>
                  <a:pt x="1380" y="2523"/>
                </a:lnTo>
                <a:lnTo>
                  <a:pt x="1404" y="2531"/>
                </a:lnTo>
                <a:lnTo>
                  <a:pt x="1427" y="2538"/>
                </a:lnTo>
                <a:lnTo>
                  <a:pt x="1448" y="2542"/>
                </a:lnTo>
                <a:lnTo>
                  <a:pt x="1465" y="2546"/>
                </a:lnTo>
                <a:lnTo>
                  <a:pt x="1478" y="2548"/>
                </a:lnTo>
                <a:lnTo>
                  <a:pt x="1483" y="2547"/>
                </a:lnTo>
                <a:lnTo>
                  <a:pt x="1490" y="2546"/>
                </a:lnTo>
                <a:lnTo>
                  <a:pt x="1498" y="2540"/>
                </a:lnTo>
                <a:lnTo>
                  <a:pt x="1501" y="2537"/>
                </a:lnTo>
                <a:lnTo>
                  <a:pt x="1502" y="2533"/>
                </a:lnTo>
                <a:lnTo>
                  <a:pt x="1503" y="2530"/>
                </a:lnTo>
                <a:lnTo>
                  <a:pt x="1504" y="2526"/>
                </a:lnTo>
                <a:lnTo>
                  <a:pt x="1504" y="2518"/>
                </a:lnTo>
                <a:lnTo>
                  <a:pt x="1504" y="2504"/>
                </a:lnTo>
                <a:lnTo>
                  <a:pt x="1504" y="2324"/>
                </a:lnTo>
                <a:lnTo>
                  <a:pt x="1504" y="2288"/>
                </a:lnTo>
                <a:lnTo>
                  <a:pt x="1504" y="2251"/>
                </a:lnTo>
                <a:lnTo>
                  <a:pt x="1504" y="2157"/>
                </a:lnTo>
                <a:lnTo>
                  <a:pt x="1504" y="2132"/>
                </a:lnTo>
                <a:lnTo>
                  <a:pt x="1504" y="2113"/>
                </a:lnTo>
                <a:lnTo>
                  <a:pt x="1504" y="2101"/>
                </a:lnTo>
                <a:lnTo>
                  <a:pt x="1504" y="2097"/>
                </a:lnTo>
                <a:lnTo>
                  <a:pt x="1502" y="2088"/>
                </a:lnTo>
                <a:lnTo>
                  <a:pt x="1495" y="2081"/>
                </a:lnTo>
                <a:lnTo>
                  <a:pt x="1486" y="2078"/>
                </a:lnTo>
                <a:lnTo>
                  <a:pt x="1272" y="2058"/>
                </a:lnTo>
                <a:close/>
                <a:moveTo>
                  <a:pt x="2372" y="2044"/>
                </a:moveTo>
                <a:lnTo>
                  <a:pt x="1948" y="2072"/>
                </a:lnTo>
                <a:lnTo>
                  <a:pt x="1939" y="2076"/>
                </a:lnTo>
                <a:lnTo>
                  <a:pt x="1932" y="2082"/>
                </a:lnTo>
                <a:lnTo>
                  <a:pt x="1930" y="2092"/>
                </a:lnTo>
                <a:lnTo>
                  <a:pt x="1930" y="3139"/>
                </a:lnTo>
                <a:lnTo>
                  <a:pt x="1930" y="3144"/>
                </a:lnTo>
                <a:lnTo>
                  <a:pt x="1932" y="3148"/>
                </a:lnTo>
                <a:lnTo>
                  <a:pt x="1935" y="3152"/>
                </a:lnTo>
                <a:lnTo>
                  <a:pt x="1938" y="3155"/>
                </a:lnTo>
                <a:lnTo>
                  <a:pt x="1944" y="3158"/>
                </a:lnTo>
                <a:lnTo>
                  <a:pt x="1949" y="3158"/>
                </a:lnTo>
                <a:lnTo>
                  <a:pt x="1953" y="3158"/>
                </a:lnTo>
                <a:lnTo>
                  <a:pt x="1956" y="3157"/>
                </a:lnTo>
                <a:lnTo>
                  <a:pt x="2381" y="2997"/>
                </a:lnTo>
                <a:lnTo>
                  <a:pt x="2384" y="2995"/>
                </a:lnTo>
                <a:lnTo>
                  <a:pt x="2388" y="2992"/>
                </a:lnTo>
                <a:lnTo>
                  <a:pt x="2391" y="2988"/>
                </a:lnTo>
                <a:lnTo>
                  <a:pt x="2392" y="2983"/>
                </a:lnTo>
                <a:lnTo>
                  <a:pt x="2393" y="2979"/>
                </a:lnTo>
                <a:lnTo>
                  <a:pt x="2393" y="2063"/>
                </a:lnTo>
                <a:lnTo>
                  <a:pt x="2392" y="2058"/>
                </a:lnTo>
                <a:lnTo>
                  <a:pt x="2390" y="2053"/>
                </a:lnTo>
                <a:lnTo>
                  <a:pt x="2386" y="2049"/>
                </a:lnTo>
                <a:lnTo>
                  <a:pt x="2383" y="2047"/>
                </a:lnTo>
                <a:lnTo>
                  <a:pt x="2377" y="2044"/>
                </a:lnTo>
                <a:lnTo>
                  <a:pt x="2372" y="2044"/>
                </a:lnTo>
                <a:close/>
                <a:moveTo>
                  <a:pt x="942" y="2026"/>
                </a:moveTo>
                <a:lnTo>
                  <a:pt x="938" y="2026"/>
                </a:lnTo>
                <a:lnTo>
                  <a:pt x="934" y="2027"/>
                </a:lnTo>
                <a:lnTo>
                  <a:pt x="930" y="2028"/>
                </a:lnTo>
                <a:lnTo>
                  <a:pt x="927" y="2030"/>
                </a:lnTo>
                <a:lnTo>
                  <a:pt x="924" y="2034"/>
                </a:lnTo>
                <a:lnTo>
                  <a:pt x="921" y="2039"/>
                </a:lnTo>
                <a:lnTo>
                  <a:pt x="921" y="2044"/>
                </a:lnTo>
                <a:lnTo>
                  <a:pt x="921" y="2376"/>
                </a:lnTo>
                <a:lnTo>
                  <a:pt x="923" y="2383"/>
                </a:lnTo>
                <a:lnTo>
                  <a:pt x="928" y="2390"/>
                </a:lnTo>
                <a:lnTo>
                  <a:pt x="935" y="2393"/>
                </a:lnTo>
                <a:lnTo>
                  <a:pt x="1087" y="2436"/>
                </a:lnTo>
                <a:lnTo>
                  <a:pt x="1090" y="2437"/>
                </a:lnTo>
                <a:lnTo>
                  <a:pt x="1092" y="2437"/>
                </a:lnTo>
                <a:lnTo>
                  <a:pt x="1096" y="2436"/>
                </a:lnTo>
                <a:lnTo>
                  <a:pt x="1100" y="2434"/>
                </a:lnTo>
                <a:lnTo>
                  <a:pt x="1103" y="2432"/>
                </a:lnTo>
                <a:lnTo>
                  <a:pt x="1106" y="2429"/>
                </a:lnTo>
                <a:lnTo>
                  <a:pt x="1109" y="2426"/>
                </a:lnTo>
                <a:lnTo>
                  <a:pt x="1111" y="2421"/>
                </a:lnTo>
                <a:lnTo>
                  <a:pt x="1111" y="2417"/>
                </a:lnTo>
                <a:lnTo>
                  <a:pt x="1111" y="2059"/>
                </a:lnTo>
                <a:lnTo>
                  <a:pt x="1109" y="2050"/>
                </a:lnTo>
                <a:lnTo>
                  <a:pt x="1103" y="2043"/>
                </a:lnTo>
                <a:lnTo>
                  <a:pt x="1094" y="2040"/>
                </a:lnTo>
                <a:lnTo>
                  <a:pt x="942" y="2026"/>
                </a:lnTo>
                <a:close/>
                <a:moveTo>
                  <a:pt x="2884" y="2010"/>
                </a:moveTo>
                <a:lnTo>
                  <a:pt x="2601" y="2029"/>
                </a:lnTo>
                <a:lnTo>
                  <a:pt x="2592" y="2032"/>
                </a:lnTo>
                <a:lnTo>
                  <a:pt x="2585" y="2039"/>
                </a:lnTo>
                <a:lnTo>
                  <a:pt x="2583" y="2048"/>
                </a:lnTo>
                <a:lnTo>
                  <a:pt x="2583" y="2893"/>
                </a:lnTo>
                <a:lnTo>
                  <a:pt x="2584" y="2898"/>
                </a:lnTo>
                <a:lnTo>
                  <a:pt x="2585" y="2902"/>
                </a:lnTo>
                <a:lnTo>
                  <a:pt x="2587" y="2906"/>
                </a:lnTo>
                <a:lnTo>
                  <a:pt x="2590" y="2909"/>
                </a:lnTo>
                <a:lnTo>
                  <a:pt x="2595" y="2911"/>
                </a:lnTo>
                <a:lnTo>
                  <a:pt x="2598" y="2912"/>
                </a:lnTo>
                <a:lnTo>
                  <a:pt x="2602" y="2912"/>
                </a:lnTo>
                <a:lnTo>
                  <a:pt x="2605" y="2912"/>
                </a:lnTo>
                <a:lnTo>
                  <a:pt x="2608" y="2911"/>
                </a:lnTo>
                <a:lnTo>
                  <a:pt x="2892" y="2805"/>
                </a:lnTo>
                <a:lnTo>
                  <a:pt x="2896" y="2802"/>
                </a:lnTo>
                <a:lnTo>
                  <a:pt x="2900" y="2799"/>
                </a:lnTo>
                <a:lnTo>
                  <a:pt x="2902" y="2796"/>
                </a:lnTo>
                <a:lnTo>
                  <a:pt x="2904" y="2791"/>
                </a:lnTo>
                <a:lnTo>
                  <a:pt x="2904" y="2787"/>
                </a:lnTo>
                <a:lnTo>
                  <a:pt x="2904" y="2029"/>
                </a:lnTo>
                <a:lnTo>
                  <a:pt x="2903" y="2023"/>
                </a:lnTo>
                <a:lnTo>
                  <a:pt x="2901" y="2019"/>
                </a:lnTo>
                <a:lnTo>
                  <a:pt x="2899" y="2016"/>
                </a:lnTo>
                <a:lnTo>
                  <a:pt x="2894" y="2012"/>
                </a:lnTo>
                <a:lnTo>
                  <a:pt x="2889" y="2010"/>
                </a:lnTo>
                <a:lnTo>
                  <a:pt x="2884" y="2010"/>
                </a:lnTo>
                <a:close/>
                <a:moveTo>
                  <a:pt x="698" y="2001"/>
                </a:moveTo>
                <a:lnTo>
                  <a:pt x="693" y="2002"/>
                </a:lnTo>
                <a:lnTo>
                  <a:pt x="688" y="2003"/>
                </a:lnTo>
                <a:lnTo>
                  <a:pt x="684" y="2007"/>
                </a:lnTo>
                <a:lnTo>
                  <a:pt x="680" y="2010"/>
                </a:lnTo>
                <a:lnTo>
                  <a:pt x="679" y="2013"/>
                </a:lnTo>
                <a:lnTo>
                  <a:pt x="678" y="2017"/>
                </a:lnTo>
                <a:lnTo>
                  <a:pt x="677" y="2021"/>
                </a:lnTo>
                <a:lnTo>
                  <a:pt x="677" y="2309"/>
                </a:lnTo>
                <a:lnTo>
                  <a:pt x="679" y="2317"/>
                </a:lnTo>
                <a:lnTo>
                  <a:pt x="684" y="2323"/>
                </a:lnTo>
                <a:lnTo>
                  <a:pt x="692" y="2327"/>
                </a:lnTo>
                <a:lnTo>
                  <a:pt x="805" y="2358"/>
                </a:lnTo>
                <a:lnTo>
                  <a:pt x="807" y="2358"/>
                </a:lnTo>
                <a:lnTo>
                  <a:pt x="810" y="2359"/>
                </a:lnTo>
                <a:lnTo>
                  <a:pt x="814" y="2358"/>
                </a:lnTo>
                <a:lnTo>
                  <a:pt x="817" y="2357"/>
                </a:lnTo>
                <a:lnTo>
                  <a:pt x="822" y="2354"/>
                </a:lnTo>
                <a:lnTo>
                  <a:pt x="825" y="2351"/>
                </a:lnTo>
                <a:lnTo>
                  <a:pt x="827" y="2348"/>
                </a:lnTo>
                <a:lnTo>
                  <a:pt x="828" y="2343"/>
                </a:lnTo>
                <a:lnTo>
                  <a:pt x="829" y="2340"/>
                </a:lnTo>
                <a:lnTo>
                  <a:pt x="829" y="2031"/>
                </a:lnTo>
                <a:lnTo>
                  <a:pt x="826" y="2022"/>
                </a:lnTo>
                <a:lnTo>
                  <a:pt x="821" y="2016"/>
                </a:lnTo>
                <a:lnTo>
                  <a:pt x="812" y="2013"/>
                </a:lnTo>
                <a:lnTo>
                  <a:pt x="698" y="2001"/>
                </a:lnTo>
                <a:close/>
                <a:moveTo>
                  <a:pt x="3304" y="1982"/>
                </a:moveTo>
                <a:lnTo>
                  <a:pt x="3181" y="1990"/>
                </a:lnTo>
                <a:lnTo>
                  <a:pt x="3172" y="1993"/>
                </a:lnTo>
                <a:lnTo>
                  <a:pt x="3165" y="2000"/>
                </a:lnTo>
                <a:lnTo>
                  <a:pt x="3163" y="2009"/>
                </a:lnTo>
                <a:lnTo>
                  <a:pt x="3163" y="2276"/>
                </a:lnTo>
                <a:lnTo>
                  <a:pt x="3164" y="2281"/>
                </a:lnTo>
                <a:lnTo>
                  <a:pt x="3167" y="2286"/>
                </a:lnTo>
                <a:lnTo>
                  <a:pt x="3170" y="2290"/>
                </a:lnTo>
                <a:lnTo>
                  <a:pt x="3173" y="2292"/>
                </a:lnTo>
                <a:lnTo>
                  <a:pt x="3178" y="2293"/>
                </a:lnTo>
                <a:lnTo>
                  <a:pt x="3182" y="2294"/>
                </a:lnTo>
                <a:lnTo>
                  <a:pt x="3185" y="2294"/>
                </a:lnTo>
                <a:lnTo>
                  <a:pt x="3186" y="2294"/>
                </a:lnTo>
                <a:lnTo>
                  <a:pt x="3309" y="2270"/>
                </a:lnTo>
                <a:lnTo>
                  <a:pt x="3318" y="2267"/>
                </a:lnTo>
                <a:lnTo>
                  <a:pt x="3322" y="2260"/>
                </a:lnTo>
                <a:lnTo>
                  <a:pt x="3325" y="2252"/>
                </a:lnTo>
                <a:lnTo>
                  <a:pt x="3325" y="2001"/>
                </a:lnTo>
                <a:lnTo>
                  <a:pt x="3325" y="1996"/>
                </a:lnTo>
                <a:lnTo>
                  <a:pt x="3322" y="1991"/>
                </a:lnTo>
                <a:lnTo>
                  <a:pt x="3319" y="1987"/>
                </a:lnTo>
                <a:lnTo>
                  <a:pt x="3315" y="1984"/>
                </a:lnTo>
                <a:lnTo>
                  <a:pt x="3310" y="1982"/>
                </a:lnTo>
                <a:lnTo>
                  <a:pt x="3304" y="1982"/>
                </a:lnTo>
                <a:close/>
                <a:moveTo>
                  <a:pt x="3512" y="1968"/>
                </a:moveTo>
                <a:lnTo>
                  <a:pt x="3414" y="1974"/>
                </a:lnTo>
                <a:lnTo>
                  <a:pt x="3405" y="1978"/>
                </a:lnTo>
                <a:lnTo>
                  <a:pt x="3399" y="1984"/>
                </a:lnTo>
                <a:lnTo>
                  <a:pt x="3396" y="1993"/>
                </a:lnTo>
                <a:lnTo>
                  <a:pt x="3396" y="2231"/>
                </a:lnTo>
                <a:lnTo>
                  <a:pt x="3396" y="2234"/>
                </a:lnTo>
                <a:lnTo>
                  <a:pt x="3397" y="2239"/>
                </a:lnTo>
                <a:lnTo>
                  <a:pt x="3400" y="2242"/>
                </a:lnTo>
                <a:lnTo>
                  <a:pt x="3403" y="2246"/>
                </a:lnTo>
                <a:lnTo>
                  <a:pt x="3406" y="2248"/>
                </a:lnTo>
                <a:lnTo>
                  <a:pt x="3411" y="2249"/>
                </a:lnTo>
                <a:lnTo>
                  <a:pt x="3415" y="2250"/>
                </a:lnTo>
                <a:lnTo>
                  <a:pt x="3419" y="2250"/>
                </a:lnTo>
                <a:lnTo>
                  <a:pt x="3517" y="2231"/>
                </a:lnTo>
                <a:lnTo>
                  <a:pt x="3525" y="2227"/>
                </a:lnTo>
                <a:lnTo>
                  <a:pt x="3531" y="2220"/>
                </a:lnTo>
                <a:lnTo>
                  <a:pt x="3533" y="2212"/>
                </a:lnTo>
                <a:lnTo>
                  <a:pt x="3533" y="1987"/>
                </a:lnTo>
                <a:lnTo>
                  <a:pt x="3532" y="1981"/>
                </a:lnTo>
                <a:lnTo>
                  <a:pt x="3530" y="1977"/>
                </a:lnTo>
                <a:lnTo>
                  <a:pt x="3526" y="1973"/>
                </a:lnTo>
                <a:lnTo>
                  <a:pt x="3523" y="1970"/>
                </a:lnTo>
                <a:lnTo>
                  <a:pt x="3517" y="1968"/>
                </a:lnTo>
                <a:lnTo>
                  <a:pt x="3512" y="1968"/>
                </a:lnTo>
                <a:close/>
                <a:moveTo>
                  <a:pt x="243" y="1958"/>
                </a:moveTo>
                <a:lnTo>
                  <a:pt x="238" y="1958"/>
                </a:lnTo>
                <a:lnTo>
                  <a:pt x="232" y="1959"/>
                </a:lnTo>
                <a:lnTo>
                  <a:pt x="229" y="1962"/>
                </a:lnTo>
                <a:lnTo>
                  <a:pt x="224" y="1967"/>
                </a:lnTo>
                <a:lnTo>
                  <a:pt x="222" y="1971"/>
                </a:lnTo>
                <a:lnTo>
                  <a:pt x="222" y="1977"/>
                </a:lnTo>
                <a:lnTo>
                  <a:pt x="222" y="2183"/>
                </a:lnTo>
                <a:lnTo>
                  <a:pt x="223" y="2191"/>
                </a:lnTo>
                <a:lnTo>
                  <a:pt x="229" y="2198"/>
                </a:lnTo>
                <a:lnTo>
                  <a:pt x="235" y="2201"/>
                </a:lnTo>
                <a:lnTo>
                  <a:pt x="324" y="2226"/>
                </a:lnTo>
                <a:lnTo>
                  <a:pt x="326" y="2226"/>
                </a:lnTo>
                <a:lnTo>
                  <a:pt x="328" y="2227"/>
                </a:lnTo>
                <a:lnTo>
                  <a:pt x="333" y="2226"/>
                </a:lnTo>
                <a:lnTo>
                  <a:pt x="336" y="2224"/>
                </a:lnTo>
                <a:lnTo>
                  <a:pt x="341" y="2222"/>
                </a:lnTo>
                <a:lnTo>
                  <a:pt x="344" y="2219"/>
                </a:lnTo>
                <a:lnTo>
                  <a:pt x="346" y="2216"/>
                </a:lnTo>
                <a:lnTo>
                  <a:pt x="347" y="2211"/>
                </a:lnTo>
                <a:lnTo>
                  <a:pt x="347" y="2208"/>
                </a:lnTo>
                <a:lnTo>
                  <a:pt x="347" y="1984"/>
                </a:lnTo>
                <a:lnTo>
                  <a:pt x="345" y="1976"/>
                </a:lnTo>
                <a:lnTo>
                  <a:pt x="340" y="1969"/>
                </a:lnTo>
                <a:lnTo>
                  <a:pt x="331" y="1966"/>
                </a:lnTo>
                <a:lnTo>
                  <a:pt x="243" y="1958"/>
                </a:lnTo>
                <a:close/>
                <a:moveTo>
                  <a:pt x="80" y="1942"/>
                </a:moveTo>
                <a:lnTo>
                  <a:pt x="74" y="1942"/>
                </a:lnTo>
                <a:lnTo>
                  <a:pt x="68" y="1943"/>
                </a:lnTo>
                <a:lnTo>
                  <a:pt x="64" y="1947"/>
                </a:lnTo>
                <a:lnTo>
                  <a:pt x="61" y="1951"/>
                </a:lnTo>
                <a:lnTo>
                  <a:pt x="59" y="1955"/>
                </a:lnTo>
                <a:lnTo>
                  <a:pt x="58" y="1961"/>
                </a:lnTo>
                <a:lnTo>
                  <a:pt x="58" y="2138"/>
                </a:lnTo>
                <a:lnTo>
                  <a:pt x="61" y="2146"/>
                </a:lnTo>
                <a:lnTo>
                  <a:pt x="65" y="2152"/>
                </a:lnTo>
                <a:lnTo>
                  <a:pt x="72" y="2157"/>
                </a:lnTo>
                <a:lnTo>
                  <a:pt x="136" y="2173"/>
                </a:lnTo>
                <a:lnTo>
                  <a:pt x="139" y="2174"/>
                </a:lnTo>
                <a:lnTo>
                  <a:pt x="141" y="2174"/>
                </a:lnTo>
                <a:lnTo>
                  <a:pt x="146" y="2174"/>
                </a:lnTo>
                <a:lnTo>
                  <a:pt x="149" y="2173"/>
                </a:lnTo>
                <a:lnTo>
                  <a:pt x="152" y="2171"/>
                </a:lnTo>
                <a:lnTo>
                  <a:pt x="156" y="2168"/>
                </a:lnTo>
                <a:lnTo>
                  <a:pt x="159" y="2164"/>
                </a:lnTo>
                <a:lnTo>
                  <a:pt x="160" y="2160"/>
                </a:lnTo>
                <a:lnTo>
                  <a:pt x="160" y="2156"/>
                </a:lnTo>
                <a:lnTo>
                  <a:pt x="160" y="2156"/>
                </a:lnTo>
                <a:lnTo>
                  <a:pt x="160" y="1967"/>
                </a:lnTo>
                <a:lnTo>
                  <a:pt x="158" y="1958"/>
                </a:lnTo>
                <a:lnTo>
                  <a:pt x="152" y="1951"/>
                </a:lnTo>
                <a:lnTo>
                  <a:pt x="143" y="1948"/>
                </a:lnTo>
                <a:lnTo>
                  <a:pt x="80" y="1942"/>
                </a:lnTo>
                <a:close/>
                <a:moveTo>
                  <a:pt x="141" y="1571"/>
                </a:moveTo>
                <a:lnTo>
                  <a:pt x="137" y="1571"/>
                </a:lnTo>
                <a:lnTo>
                  <a:pt x="72" y="1589"/>
                </a:lnTo>
                <a:lnTo>
                  <a:pt x="65" y="1592"/>
                </a:lnTo>
                <a:lnTo>
                  <a:pt x="61" y="1598"/>
                </a:lnTo>
                <a:lnTo>
                  <a:pt x="58" y="1607"/>
                </a:lnTo>
                <a:lnTo>
                  <a:pt x="58" y="1783"/>
                </a:lnTo>
                <a:lnTo>
                  <a:pt x="59" y="1789"/>
                </a:lnTo>
                <a:lnTo>
                  <a:pt x="61" y="1793"/>
                </a:lnTo>
                <a:lnTo>
                  <a:pt x="64" y="1798"/>
                </a:lnTo>
                <a:lnTo>
                  <a:pt x="68" y="1800"/>
                </a:lnTo>
                <a:lnTo>
                  <a:pt x="73" y="1802"/>
                </a:lnTo>
                <a:lnTo>
                  <a:pt x="77" y="1803"/>
                </a:lnTo>
                <a:lnTo>
                  <a:pt x="78" y="1803"/>
                </a:lnTo>
                <a:lnTo>
                  <a:pt x="143" y="1798"/>
                </a:lnTo>
                <a:lnTo>
                  <a:pt x="152" y="1794"/>
                </a:lnTo>
                <a:lnTo>
                  <a:pt x="158" y="1788"/>
                </a:lnTo>
                <a:lnTo>
                  <a:pt x="160" y="1778"/>
                </a:lnTo>
                <a:lnTo>
                  <a:pt x="160" y="1778"/>
                </a:lnTo>
                <a:lnTo>
                  <a:pt x="160" y="1590"/>
                </a:lnTo>
                <a:lnTo>
                  <a:pt x="160" y="1585"/>
                </a:lnTo>
                <a:lnTo>
                  <a:pt x="158" y="1581"/>
                </a:lnTo>
                <a:lnTo>
                  <a:pt x="156" y="1578"/>
                </a:lnTo>
                <a:lnTo>
                  <a:pt x="154" y="1574"/>
                </a:lnTo>
                <a:lnTo>
                  <a:pt x="149" y="1572"/>
                </a:lnTo>
                <a:lnTo>
                  <a:pt x="145" y="1571"/>
                </a:lnTo>
                <a:lnTo>
                  <a:pt x="141" y="1571"/>
                </a:lnTo>
                <a:close/>
                <a:moveTo>
                  <a:pt x="328" y="1522"/>
                </a:moveTo>
                <a:lnTo>
                  <a:pt x="324" y="1523"/>
                </a:lnTo>
                <a:lnTo>
                  <a:pt x="237" y="1545"/>
                </a:lnTo>
                <a:lnTo>
                  <a:pt x="229" y="1549"/>
                </a:lnTo>
                <a:lnTo>
                  <a:pt x="223" y="1555"/>
                </a:lnTo>
                <a:lnTo>
                  <a:pt x="222" y="1564"/>
                </a:lnTo>
                <a:lnTo>
                  <a:pt x="222" y="1770"/>
                </a:lnTo>
                <a:lnTo>
                  <a:pt x="222" y="1775"/>
                </a:lnTo>
                <a:lnTo>
                  <a:pt x="224" y="1780"/>
                </a:lnTo>
                <a:lnTo>
                  <a:pt x="228" y="1784"/>
                </a:lnTo>
                <a:lnTo>
                  <a:pt x="232" y="1787"/>
                </a:lnTo>
                <a:lnTo>
                  <a:pt x="237" y="1789"/>
                </a:lnTo>
                <a:lnTo>
                  <a:pt x="241" y="1789"/>
                </a:lnTo>
                <a:lnTo>
                  <a:pt x="242" y="1789"/>
                </a:lnTo>
                <a:lnTo>
                  <a:pt x="331" y="1782"/>
                </a:lnTo>
                <a:lnTo>
                  <a:pt x="340" y="1779"/>
                </a:lnTo>
                <a:lnTo>
                  <a:pt x="345" y="1772"/>
                </a:lnTo>
                <a:lnTo>
                  <a:pt x="347" y="1763"/>
                </a:lnTo>
                <a:lnTo>
                  <a:pt x="347" y="1541"/>
                </a:lnTo>
                <a:lnTo>
                  <a:pt x="347" y="1537"/>
                </a:lnTo>
                <a:lnTo>
                  <a:pt x="346" y="1532"/>
                </a:lnTo>
                <a:lnTo>
                  <a:pt x="344" y="1529"/>
                </a:lnTo>
                <a:lnTo>
                  <a:pt x="341" y="1527"/>
                </a:lnTo>
                <a:lnTo>
                  <a:pt x="336" y="1523"/>
                </a:lnTo>
                <a:lnTo>
                  <a:pt x="333" y="1522"/>
                </a:lnTo>
                <a:lnTo>
                  <a:pt x="328" y="1522"/>
                </a:lnTo>
                <a:close/>
                <a:moveTo>
                  <a:pt x="3414" y="1503"/>
                </a:moveTo>
                <a:lnTo>
                  <a:pt x="3410" y="1503"/>
                </a:lnTo>
                <a:lnTo>
                  <a:pt x="3406" y="1505"/>
                </a:lnTo>
                <a:lnTo>
                  <a:pt x="3403" y="1508"/>
                </a:lnTo>
                <a:lnTo>
                  <a:pt x="3400" y="1510"/>
                </a:lnTo>
                <a:lnTo>
                  <a:pt x="3397" y="1514"/>
                </a:lnTo>
                <a:lnTo>
                  <a:pt x="3396" y="1518"/>
                </a:lnTo>
                <a:lnTo>
                  <a:pt x="3396" y="1522"/>
                </a:lnTo>
                <a:lnTo>
                  <a:pt x="3396" y="1757"/>
                </a:lnTo>
                <a:lnTo>
                  <a:pt x="3399" y="1765"/>
                </a:lnTo>
                <a:lnTo>
                  <a:pt x="3405" y="1772"/>
                </a:lnTo>
                <a:lnTo>
                  <a:pt x="3414" y="1774"/>
                </a:lnTo>
                <a:lnTo>
                  <a:pt x="3513" y="1781"/>
                </a:lnTo>
                <a:lnTo>
                  <a:pt x="3514" y="1781"/>
                </a:lnTo>
                <a:lnTo>
                  <a:pt x="3519" y="1780"/>
                </a:lnTo>
                <a:lnTo>
                  <a:pt x="3523" y="1778"/>
                </a:lnTo>
                <a:lnTo>
                  <a:pt x="3526" y="1775"/>
                </a:lnTo>
                <a:lnTo>
                  <a:pt x="3530" y="1771"/>
                </a:lnTo>
                <a:lnTo>
                  <a:pt x="3532" y="1767"/>
                </a:lnTo>
                <a:lnTo>
                  <a:pt x="3533" y="1762"/>
                </a:lnTo>
                <a:lnTo>
                  <a:pt x="3533" y="1537"/>
                </a:lnTo>
                <a:lnTo>
                  <a:pt x="3531" y="1528"/>
                </a:lnTo>
                <a:lnTo>
                  <a:pt x="3525" y="1521"/>
                </a:lnTo>
                <a:lnTo>
                  <a:pt x="3517" y="1518"/>
                </a:lnTo>
                <a:lnTo>
                  <a:pt x="3418" y="1503"/>
                </a:lnTo>
                <a:lnTo>
                  <a:pt x="3414" y="1503"/>
                </a:lnTo>
                <a:close/>
                <a:moveTo>
                  <a:pt x="3181" y="1458"/>
                </a:moveTo>
                <a:lnTo>
                  <a:pt x="3178" y="1459"/>
                </a:lnTo>
                <a:lnTo>
                  <a:pt x="3173" y="1460"/>
                </a:lnTo>
                <a:lnTo>
                  <a:pt x="3170" y="1462"/>
                </a:lnTo>
                <a:lnTo>
                  <a:pt x="3167" y="1467"/>
                </a:lnTo>
                <a:lnTo>
                  <a:pt x="3164" y="1471"/>
                </a:lnTo>
                <a:lnTo>
                  <a:pt x="3163" y="1477"/>
                </a:lnTo>
                <a:lnTo>
                  <a:pt x="3163" y="1743"/>
                </a:lnTo>
                <a:lnTo>
                  <a:pt x="3165" y="1752"/>
                </a:lnTo>
                <a:lnTo>
                  <a:pt x="3172" y="1759"/>
                </a:lnTo>
                <a:lnTo>
                  <a:pt x="3181" y="1762"/>
                </a:lnTo>
                <a:lnTo>
                  <a:pt x="3304" y="1769"/>
                </a:lnTo>
                <a:lnTo>
                  <a:pt x="3306" y="1769"/>
                </a:lnTo>
                <a:lnTo>
                  <a:pt x="3310" y="1768"/>
                </a:lnTo>
                <a:lnTo>
                  <a:pt x="3315" y="1767"/>
                </a:lnTo>
                <a:lnTo>
                  <a:pt x="3319" y="1763"/>
                </a:lnTo>
                <a:lnTo>
                  <a:pt x="3321" y="1761"/>
                </a:lnTo>
                <a:lnTo>
                  <a:pt x="3323" y="1758"/>
                </a:lnTo>
                <a:lnTo>
                  <a:pt x="3325" y="1753"/>
                </a:lnTo>
                <a:lnTo>
                  <a:pt x="3325" y="1750"/>
                </a:lnTo>
                <a:lnTo>
                  <a:pt x="3325" y="1499"/>
                </a:lnTo>
                <a:lnTo>
                  <a:pt x="3322" y="1491"/>
                </a:lnTo>
                <a:lnTo>
                  <a:pt x="3317" y="1484"/>
                </a:lnTo>
                <a:lnTo>
                  <a:pt x="3309" y="1480"/>
                </a:lnTo>
                <a:lnTo>
                  <a:pt x="3186" y="1458"/>
                </a:lnTo>
                <a:lnTo>
                  <a:pt x="3181" y="1458"/>
                </a:lnTo>
                <a:close/>
                <a:moveTo>
                  <a:pt x="809" y="1397"/>
                </a:moveTo>
                <a:lnTo>
                  <a:pt x="805" y="1398"/>
                </a:lnTo>
                <a:lnTo>
                  <a:pt x="692" y="1427"/>
                </a:lnTo>
                <a:lnTo>
                  <a:pt x="684" y="1431"/>
                </a:lnTo>
                <a:lnTo>
                  <a:pt x="679" y="1437"/>
                </a:lnTo>
                <a:lnTo>
                  <a:pt x="677" y="1445"/>
                </a:lnTo>
                <a:lnTo>
                  <a:pt x="677" y="1733"/>
                </a:lnTo>
                <a:lnTo>
                  <a:pt x="678" y="1738"/>
                </a:lnTo>
                <a:lnTo>
                  <a:pt x="680" y="1743"/>
                </a:lnTo>
                <a:lnTo>
                  <a:pt x="684" y="1747"/>
                </a:lnTo>
                <a:lnTo>
                  <a:pt x="687" y="1750"/>
                </a:lnTo>
                <a:lnTo>
                  <a:pt x="692" y="1751"/>
                </a:lnTo>
                <a:lnTo>
                  <a:pt x="696" y="1752"/>
                </a:lnTo>
                <a:lnTo>
                  <a:pt x="698" y="1752"/>
                </a:lnTo>
                <a:lnTo>
                  <a:pt x="812" y="1742"/>
                </a:lnTo>
                <a:lnTo>
                  <a:pt x="821" y="1740"/>
                </a:lnTo>
                <a:lnTo>
                  <a:pt x="826" y="1732"/>
                </a:lnTo>
                <a:lnTo>
                  <a:pt x="829" y="1723"/>
                </a:lnTo>
                <a:lnTo>
                  <a:pt x="829" y="1415"/>
                </a:lnTo>
                <a:lnTo>
                  <a:pt x="828" y="1411"/>
                </a:lnTo>
                <a:lnTo>
                  <a:pt x="827" y="1408"/>
                </a:lnTo>
                <a:lnTo>
                  <a:pt x="825" y="1403"/>
                </a:lnTo>
                <a:lnTo>
                  <a:pt x="822" y="1401"/>
                </a:lnTo>
                <a:lnTo>
                  <a:pt x="817" y="1399"/>
                </a:lnTo>
                <a:lnTo>
                  <a:pt x="814" y="1397"/>
                </a:lnTo>
                <a:lnTo>
                  <a:pt x="809" y="1397"/>
                </a:lnTo>
                <a:close/>
                <a:moveTo>
                  <a:pt x="2797" y="1388"/>
                </a:moveTo>
                <a:lnTo>
                  <a:pt x="2792" y="1389"/>
                </a:lnTo>
                <a:lnTo>
                  <a:pt x="2789" y="1390"/>
                </a:lnTo>
                <a:lnTo>
                  <a:pt x="2785" y="1392"/>
                </a:lnTo>
                <a:lnTo>
                  <a:pt x="2782" y="1395"/>
                </a:lnTo>
                <a:lnTo>
                  <a:pt x="2780" y="1399"/>
                </a:lnTo>
                <a:lnTo>
                  <a:pt x="2779" y="1403"/>
                </a:lnTo>
                <a:lnTo>
                  <a:pt x="2779" y="1407"/>
                </a:lnTo>
                <a:lnTo>
                  <a:pt x="2779" y="1721"/>
                </a:lnTo>
                <a:lnTo>
                  <a:pt x="2781" y="1730"/>
                </a:lnTo>
                <a:lnTo>
                  <a:pt x="2788" y="1737"/>
                </a:lnTo>
                <a:lnTo>
                  <a:pt x="2797" y="1740"/>
                </a:lnTo>
                <a:lnTo>
                  <a:pt x="2966" y="1750"/>
                </a:lnTo>
                <a:lnTo>
                  <a:pt x="2967" y="1750"/>
                </a:lnTo>
                <a:lnTo>
                  <a:pt x="2972" y="1749"/>
                </a:lnTo>
                <a:lnTo>
                  <a:pt x="2976" y="1748"/>
                </a:lnTo>
                <a:lnTo>
                  <a:pt x="2979" y="1744"/>
                </a:lnTo>
                <a:lnTo>
                  <a:pt x="2983" y="1741"/>
                </a:lnTo>
                <a:lnTo>
                  <a:pt x="2985" y="1738"/>
                </a:lnTo>
                <a:lnTo>
                  <a:pt x="2986" y="1734"/>
                </a:lnTo>
                <a:lnTo>
                  <a:pt x="2986" y="1730"/>
                </a:lnTo>
                <a:lnTo>
                  <a:pt x="2986" y="1438"/>
                </a:lnTo>
                <a:lnTo>
                  <a:pt x="2984" y="1429"/>
                </a:lnTo>
                <a:lnTo>
                  <a:pt x="2978" y="1422"/>
                </a:lnTo>
                <a:lnTo>
                  <a:pt x="2970" y="1419"/>
                </a:lnTo>
                <a:lnTo>
                  <a:pt x="2801" y="1389"/>
                </a:lnTo>
                <a:lnTo>
                  <a:pt x="2797" y="1388"/>
                </a:lnTo>
                <a:close/>
                <a:moveTo>
                  <a:pt x="1092" y="1323"/>
                </a:moveTo>
                <a:lnTo>
                  <a:pt x="1087" y="1323"/>
                </a:lnTo>
                <a:lnTo>
                  <a:pt x="935" y="1363"/>
                </a:lnTo>
                <a:lnTo>
                  <a:pt x="928" y="1368"/>
                </a:lnTo>
                <a:lnTo>
                  <a:pt x="923" y="1373"/>
                </a:lnTo>
                <a:lnTo>
                  <a:pt x="921" y="1382"/>
                </a:lnTo>
                <a:lnTo>
                  <a:pt x="921" y="1713"/>
                </a:lnTo>
                <a:lnTo>
                  <a:pt x="921" y="1718"/>
                </a:lnTo>
                <a:lnTo>
                  <a:pt x="924" y="1723"/>
                </a:lnTo>
                <a:lnTo>
                  <a:pt x="927" y="1727"/>
                </a:lnTo>
                <a:lnTo>
                  <a:pt x="931" y="1730"/>
                </a:lnTo>
                <a:lnTo>
                  <a:pt x="936" y="1731"/>
                </a:lnTo>
                <a:lnTo>
                  <a:pt x="940" y="1732"/>
                </a:lnTo>
                <a:lnTo>
                  <a:pt x="942" y="1732"/>
                </a:lnTo>
                <a:lnTo>
                  <a:pt x="1094" y="1720"/>
                </a:lnTo>
                <a:lnTo>
                  <a:pt x="1103" y="1717"/>
                </a:lnTo>
                <a:lnTo>
                  <a:pt x="1109" y="1710"/>
                </a:lnTo>
                <a:lnTo>
                  <a:pt x="1111" y="1701"/>
                </a:lnTo>
                <a:lnTo>
                  <a:pt x="1111" y="1342"/>
                </a:lnTo>
                <a:lnTo>
                  <a:pt x="1111" y="1338"/>
                </a:lnTo>
                <a:lnTo>
                  <a:pt x="1109" y="1333"/>
                </a:lnTo>
                <a:lnTo>
                  <a:pt x="1106" y="1330"/>
                </a:lnTo>
                <a:lnTo>
                  <a:pt x="1103" y="1326"/>
                </a:lnTo>
                <a:lnTo>
                  <a:pt x="1100" y="1324"/>
                </a:lnTo>
                <a:lnTo>
                  <a:pt x="1096" y="1323"/>
                </a:lnTo>
                <a:lnTo>
                  <a:pt x="1092" y="1323"/>
                </a:lnTo>
                <a:close/>
                <a:moveTo>
                  <a:pt x="2373" y="1312"/>
                </a:moveTo>
                <a:lnTo>
                  <a:pt x="2368" y="1312"/>
                </a:lnTo>
                <a:lnTo>
                  <a:pt x="2365" y="1313"/>
                </a:lnTo>
                <a:lnTo>
                  <a:pt x="2362" y="1315"/>
                </a:lnTo>
                <a:lnTo>
                  <a:pt x="2358" y="1319"/>
                </a:lnTo>
                <a:lnTo>
                  <a:pt x="2356" y="1322"/>
                </a:lnTo>
                <a:lnTo>
                  <a:pt x="2355" y="1326"/>
                </a:lnTo>
                <a:lnTo>
                  <a:pt x="2355" y="1331"/>
                </a:lnTo>
                <a:lnTo>
                  <a:pt x="2355" y="1697"/>
                </a:lnTo>
                <a:lnTo>
                  <a:pt x="2357" y="1707"/>
                </a:lnTo>
                <a:lnTo>
                  <a:pt x="2363" y="1713"/>
                </a:lnTo>
                <a:lnTo>
                  <a:pt x="2372" y="1715"/>
                </a:lnTo>
                <a:lnTo>
                  <a:pt x="2601" y="1732"/>
                </a:lnTo>
                <a:lnTo>
                  <a:pt x="2602" y="1732"/>
                </a:lnTo>
                <a:lnTo>
                  <a:pt x="2605" y="1732"/>
                </a:lnTo>
                <a:lnTo>
                  <a:pt x="2608" y="1731"/>
                </a:lnTo>
                <a:lnTo>
                  <a:pt x="2612" y="1729"/>
                </a:lnTo>
                <a:lnTo>
                  <a:pt x="2615" y="1727"/>
                </a:lnTo>
                <a:lnTo>
                  <a:pt x="2618" y="1723"/>
                </a:lnTo>
                <a:lnTo>
                  <a:pt x="2621" y="1718"/>
                </a:lnTo>
                <a:lnTo>
                  <a:pt x="2621" y="1713"/>
                </a:lnTo>
                <a:lnTo>
                  <a:pt x="2621" y="1372"/>
                </a:lnTo>
                <a:lnTo>
                  <a:pt x="2620" y="1363"/>
                </a:lnTo>
                <a:lnTo>
                  <a:pt x="2614" y="1356"/>
                </a:lnTo>
                <a:lnTo>
                  <a:pt x="2605" y="1353"/>
                </a:lnTo>
                <a:lnTo>
                  <a:pt x="2377" y="1312"/>
                </a:lnTo>
                <a:lnTo>
                  <a:pt x="2373" y="1312"/>
                </a:lnTo>
                <a:close/>
                <a:moveTo>
                  <a:pt x="1484" y="1221"/>
                </a:moveTo>
                <a:lnTo>
                  <a:pt x="1480" y="1221"/>
                </a:lnTo>
                <a:lnTo>
                  <a:pt x="1266" y="1276"/>
                </a:lnTo>
                <a:lnTo>
                  <a:pt x="1259" y="1281"/>
                </a:lnTo>
                <a:lnTo>
                  <a:pt x="1253" y="1288"/>
                </a:lnTo>
                <a:lnTo>
                  <a:pt x="1252" y="1295"/>
                </a:lnTo>
                <a:lnTo>
                  <a:pt x="1252" y="1685"/>
                </a:lnTo>
                <a:lnTo>
                  <a:pt x="1252" y="1690"/>
                </a:lnTo>
                <a:lnTo>
                  <a:pt x="1253" y="1693"/>
                </a:lnTo>
                <a:lnTo>
                  <a:pt x="1255" y="1697"/>
                </a:lnTo>
                <a:lnTo>
                  <a:pt x="1258" y="1700"/>
                </a:lnTo>
                <a:lnTo>
                  <a:pt x="1262" y="1702"/>
                </a:lnTo>
                <a:lnTo>
                  <a:pt x="1266" y="1704"/>
                </a:lnTo>
                <a:lnTo>
                  <a:pt x="1271" y="1704"/>
                </a:lnTo>
                <a:lnTo>
                  <a:pt x="1272" y="1704"/>
                </a:lnTo>
                <a:lnTo>
                  <a:pt x="1486" y="1688"/>
                </a:lnTo>
                <a:lnTo>
                  <a:pt x="1495" y="1684"/>
                </a:lnTo>
                <a:lnTo>
                  <a:pt x="1502" y="1678"/>
                </a:lnTo>
                <a:lnTo>
                  <a:pt x="1504" y="1669"/>
                </a:lnTo>
                <a:lnTo>
                  <a:pt x="1504" y="1240"/>
                </a:lnTo>
                <a:lnTo>
                  <a:pt x="1503" y="1235"/>
                </a:lnTo>
                <a:lnTo>
                  <a:pt x="1502" y="1231"/>
                </a:lnTo>
                <a:lnTo>
                  <a:pt x="1500" y="1228"/>
                </a:lnTo>
                <a:lnTo>
                  <a:pt x="1496" y="1224"/>
                </a:lnTo>
                <a:lnTo>
                  <a:pt x="1493" y="1222"/>
                </a:lnTo>
                <a:lnTo>
                  <a:pt x="1489" y="1221"/>
                </a:lnTo>
                <a:lnTo>
                  <a:pt x="1484" y="1221"/>
                </a:lnTo>
                <a:close/>
                <a:moveTo>
                  <a:pt x="1778" y="1204"/>
                </a:moveTo>
                <a:lnTo>
                  <a:pt x="1774" y="1204"/>
                </a:lnTo>
                <a:lnTo>
                  <a:pt x="1770" y="1206"/>
                </a:lnTo>
                <a:lnTo>
                  <a:pt x="1767" y="1209"/>
                </a:lnTo>
                <a:lnTo>
                  <a:pt x="1764" y="1212"/>
                </a:lnTo>
                <a:lnTo>
                  <a:pt x="1762" y="1215"/>
                </a:lnTo>
                <a:lnTo>
                  <a:pt x="1760" y="1219"/>
                </a:lnTo>
                <a:lnTo>
                  <a:pt x="1760" y="1223"/>
                </a:lnTo>
                <a:lnTo>
                  <a:pt x="1760" y="1663"/>
                </a:lnTo>
                <a:lnTo>
                  <a:pt x="1762" y="1672"/>
                </a:lnTo>
                <a:lnTo>
                  <a:pt x="1769" y="1679"/>
                </a:lnTo>
                <a:lnTo>
                  <a:pt x="1778" y="1682"/>
                </a:lnTo>
                <a:lnTo>
                  <a:pt x="2103" y="1701"/>
                </a:lnTo>
                <a:lnTo>
                  <a:pt x="2104" y="1701"/>
                </a:lnTo>
                <a:lnTo>
                  <a:pt x="2108" y="1700"/>
                </a:lnTo>
                <a:lnTo>
                  <a:pt x="2113" y="1698"/>
                </a:lnTo>
                <a:lnTo>
                  <a:pt x="2116" y="1695"/>
                </a:lnTo>
                <a:lnTo>
                  <a:pt x="2120" y="1692"/>
                </a:lnTo>
                <a:lnTo>
                  <a:pt x="2121" y="1689"/>
                </a:lnTo>
                <a:lnTo>
                  <a:pt x="2122" y="1685"/>
                </a:lnTo>
                <a:lnTo>
                  <a:pt x="2123" y="1682"/>
                </a:lnTo>
                <a:lnTo>
                  <a:pt x="2123" y="1282"/>
                </a:lnTo>
                <a:lnTo>
                  <a:pt x="2121" y="1273"/>
                </a:lnTo>
                <a:lnTo>
                  <a:pt x="2115" y="1266"/>
                </a:lnTo>
                <a:lnTo>
                  <a:pt x="2107" y="1263"/>
                </a:lnTo>
                <a:lnTo>
                  <a:pt x="1782" y="1204"/>
                </a:lnTo>
                <a:lnTo>
                  <a:pt x="1778" y="1204"/>
                </a:lnTo>
                <a:close/>
                <a:moveTo>
                  <a:pt x="809" y="781"/>
                </a:moveTo>
                <a:lnTo>
                  <a:pt x="799" y="784"/>
                </a:lnTo>
                <a:lnTo>
                  <a:pt x="686" y="853"/>
                </a:lnTo>
                <a:lnTo>
                  <a:pt x="683" y="856"/>
                </a:lnTo>
                <a:lnTo>
                  <a:pt x="679" y="861"/>
                </a:lnTo>
                <a:lnTo>
                  <a:pt x="678" y="865"/>
                </a:lnTo>
                <a:lnTo>
                  <a:pt x="677" y="870"/>
                </a:lnTo>
                <a:lnTo>
                  <a:pt x="677" y="1158"/>
                </a:lnTo>
                <a:lnTo>
                  <a:pt x="678" y="1162"/>
                </a:lnTo>
                <a:lnTo>
                  <a:pt x="679" y="1166"/>
                </a:lnTo>
                <a:lnTo>
                  <a:pt x="683" y="1171"/>
                </a:lnTo>
                <a:lnTo>
                  <a:pt x="686" y="1173"/>
                </a:lnTo>
                <a:lnTo>
                  <a:pt x="690" y="1175"/>
                </a:lnTo>
                <a:lnTo>
                  <a:pt x="696" y="1176"/>
                </a:lnTo>
                <a:lnTo>
                  <a:pt x="701" y="1176"/>
                </a:lnTo>
                <a:lnTo>
                  <a:pt x="704" y="1175"/>
                </a:lnTo>
                <a:lnTo>
                  <a:pt x="817" y="1125"/>
                </a:lnTo>
                <a:lnTo>
                  <a:pt x="822" y="1123"/>
                </a:lnTo>
                <a:lnTo>
                  <a:pt x="825" y="1120"/>
                </a:lnTo>
                <a:lnTo>
                  <a:pt x="827" y="1116"/>
                </a:lnTo>
                <a:lnTo>
                  <a:pt x="828" y="1112"/>
                </a:lnTo>
                <a:lnTo>
                  <a:pt x="829" y="1108"/>
                </a:lnTo>
                <a:lnTo>
                  <a:pt x="829" y="800"/>
                </a:lnTo>
                <a:lnTo>
                  <a:pt x="828" y="795"/>
                </a:lnTo>
                <a:lnTo>
                  <a:pt x="826" y="790"/>
                </a:lnTo>
                <a:lnTo>
                  <a:pt x="823" y="786"/>
                </a:lnTo>
                <a:lnTo>
                  <a:pt x="819" y="783"/>
                </a:lnTo>
                <a:lnTo>
                  <a:pt x="809" y="781"/>
                </a:lnTo>
                <a:close/>
                <a:moveTo>
                  <a:pt x="2796" y="761"/>
                </a:moveTo>
                <a:lnTo>
                  <a:pt x="2791" y="762"/>
                </a:lnTo>
                <a:lnTo>
                  <a:pt x="2788" y="763"/>
                </a:lnTo>
                <a:lnTo>
                  <a:pt x="2783" y="766"/>
                </a:lnTo>
                <a:lnTo>
                  <a:pt x="2781" y="771"/>
                </a:lnTo>
                <a:lnTo>
                  <a:pt x="2779" y="774"/>
                </a:lnTo>
                <a:lnTo>
                  <a:pt x="2779" y="780"/>
                </a:lnTo>
                <a:lnTo>
                  <a:pt x="2779" y="1093"/>
                </a:lnTo>
                <a:lnTo>
                  <a:pt x="2780" y="1101"/>
                </a:lnTo>
                <a:lnTo>
                  <a:pt x="2784" y="1108"/>
                </a:lnTo>
                <a:lnTo>
                  <a:pt x="2792" y="1111"/>
                </a:lnTo>
                <a:lnTo>
                  <a:pt x="2961" y="1163"/>
                </a:lnTo>
                <a:lnTo>
                  <a:pt x="2964" y="1163"/>
                </a:lnTo>
                <a:lnTo>
                  <a:pt x="2967" y="1164"/>
                </a:lnTo>
                <a:lnTo>
                  <a:pt x="2970" y="1163"/>
                </a:lnTo>
                <a:lnTo>
                  <a:pt x="2975" y="1162"/>
                </a:lnTo>
                <a:lnTo>
                  <a:pt x="2978" y="1160"/>
                </a:lnTo>
                <a:lnTo>
                  <a:pt x="2982" y="1158"/>
                </a:lnTo>
                <a:lnTo>
                  <a:pt x="2984" y="1153"/>
                </a:lnTo>
                <a:lnTo>
                  <a:pt x="2986" y="1150"/>
                </a:lnTo>
                <a:lnTo>
                  <a:pt x="2986" y="1145"/>
                </a:lnTo>
                <a:lnTo>
                  <a:pt x="2986" y="852"/>
                </a:lnTo>
                <a:lnTo>
                  <a:pt x="2985" y="848"/>
                </a:lnTo>
                <a:lnTo>
                  <a:pt x="2984" y="843"/>
                </a:lnTo>
                <a:lnTo>
                  <a:pt x="2982" y="840"/>
                </a:lnTo>
                <a:lnTo>
                  <a:pt x="2978" y="836"/>
                </a:lnTo>
                <a:lnTo>
                  <a:pt x="2975" y="834"/>
                </a:lnTo>
                <a:lnTo>
                  <a:pt x="2805" y="762"/>
                </a:lnTo>
                <a:lnTo>
                  <a:pt x="2801" y="761"/>
                </a:lnTo>
                <a:lnTo>
                  <a:pt x="2796" y="761"/>
                </a:lnTo>
                <a:close/>
                <a:moveTo>
                  <a:pt x="1092" y="606"/>
                </a:moveTo>
                <a:lnTo>
                  <a:pt x="1082" y="610"/>
                </a:lnTo>
                <a:lnTo>
                  <a:pt x="930" y="703"/>
                </a:lnTo>
                <a:lnTo>
                  <a:pt x="926" y="706"/>
                </a:lnTo>
                <a:lnTo>
                  <a:pt x="924" y="710"/>
                </a:lnTo>
                <a:lnTo>
                  <a:pt x="921" y="714"/>
                </a:lnTo>
                <a:lnTo>
                  <a:pt x="921" y="720"/>
                </a:lnTo>
                <a:lnTo>
                  <a:pt x="921" y="1050"/>
                </a:lnTo>
                <a:lnTo>
                  <a:pt x="921" y="1055"/>
                </a:lnTo>
                <a:lnTo>
                  <a:pt x="924" y="1060"/>
                </a:lnTo>
                <a:lnTo>
                  <a:pt x="926" y="1063"/>
                </a:lnTo>
                <a:lnTo>
                  <a:pt x="929" y="1066"/>
                </a:lnTo>
                <a:lnTo>
                  <a:pt x="933" y="1069"/>
                </a:lnTo>
                <a:lnTo>
                  <a:pt x="937" y="1069"/>
                </a:lnTo>
                <a:lnTo>
                  <a:pt x="940" y="1070"/>
                </a:lnTo>
                <a:lnTo>
                  <a:pt x="944" y="1069"/>
                </a:lnTo>
                <a:lnTo>
                  <a:pt x="948" y="1068"/>
                </a:lnTo>
                <a:lnTo>
                  <a:pt x="1100" y="1001"/>
                </a:lnTo>
                <a:lnTo>
                  <a:pt x="1104" y="999"/>
                </a:lnTo>
                <a:lnTo>
                  <a:pt x="1106" y="996"/>
                </a:lnTo>
                <a:lnTo>
                  <a:pt x="1109" y="992"/>
                </a:lnTo>
                <a:lnTo>
                  <a:pt x="1111" y="989"/>
                </a:lnTo>
                <a:lnTo>
                  <a:pt x="1111" y="984"/>
                </a:lnTo>
                <a:lnTo>
                  <a:pt x="1111" y="625"/>
                </a:lnTo>
                <a:lnTo>
                  <a:pt x="1111" y="621"/>
                </a:lnTo>
                <a:lnTo>
                  <a:pt x="1109" y="616"/>
                </a:lnTo>
                <a:lnTo>
                  <a:pt x="1105" y="612"/>
                </a:lnTo>
                <a:lnTo>
                  <a:pt x="1101" y="609"/>
                </a:lnTo>
                <a:lnTo>
                  <a:pt x="1092" y="606"/>
                </a:lnTo>
                <a:close/>
                <a:moveTo>
                  <a:pt x="2372" y="579"/>
                </a:moveTo>
                <a:lnTo>
                  <a:pt x="2363" y="582"/>
                </a:lnTo>
                <a:lnTo>
                  <a:pt x="2360" y="585"/>
                </a:lnTo>
                <a:lnTo>
                  <a:pt x="2356" y="589"/>
                </a:lnTo>
                <a:lnTo>
                  <a:pt x="2355" y="593"/>
                </a:lnTo>
                <a:lnTo>
                  <a:pt x="2355" y="597"/>
                </a:lnTo>
                <a:lnTo>
                  <a:pt x="2355" y="964"/>
                </a:lnTo>
                <a:lnTo>
                  <a:pt x="2356" y="972"/>
                </a:lnTo>
                <a:lnTo>
                  <a:pt x="2361" y="979"/>
                </a:lnTo>
                <a:lnTo>
                  <a:pt x="2368" y="982"/>
                </a:lnTo>
                <a:lnTo>
                  <a:pt x="2596" y="1052"/>
                </a:lnTo>
                <a:lnTo>
                  <a:pt x="2599" y="1053"/>
                </a:lnTo>
                <a:lnTo>
                  <a:pt x="2602" y="1053"/>
                </a:lnTo>
                <a:lnTo>
                  <a:pt x="2606" y="1052"/>
                </a:lnTo>
                <a:lnTo>
                  <a:pt x="2609" y="1051"/>
                </a:lnTo>
                <a:lnTo>
                  <a:pt x="2614" y="1049"/>
                </a:lnTo>
                <a:lnTo>
                  <a:pt x="2616" y="1045"/>
                </a:lnTo>
                <a:lnTo>
                  <a:pt x="2620" y="1042"/>
                </a:lnTo>
                <a:lnTo>
                  <a:pt x="2621" y="1039"/>
                </a:lnTo>
                <a:lnTo>
                  <a:pt x="2621" y="1033"/>
                </a:lnTo>
                <a:lnTo>
                  <a:pt x="2621" y="695"/>
                </a:lnTo>
                <a:lnTo>
                  <a:pt x="2621" y="691"/>
                </a:lnTo>
                <a:lnTo>
                  <a:pt x="2618" y="687"/>
                </a:lnTo>
                <a:lnTo>
                  <a:pt x="2616" y="683"/>
                </a:lnTo>
                <a:lnTo>
                  <a:pt x="2614" y="681"/>
                </a:lnTo>
                <a:lnTo>
                  <a:pt x="2609" y="679"/>
                </a:lnTo>
                <a:lnTo>
                  <a:pt x="2381" y="580"/>
                </a:lnTo>
                <a:lnTo>
                  <a:pt x="2372" y="579"/>
                </a:lnTo>
                <a:close/>
                <a:moveTo>
                  <a:pt x="1484" y="364"/>
                </a:moveTo>
                <a:lnTo>
                  <a:pt x="1474" y="366"/>
                </a:lnTo>
                <a:lnTo>
                  <a:pt x="1261" y="499"/>
                </a:lnTo>
                <a:lnTo>
                  <a:pt x="1257" y="502"/>
                </a:lnTo>
                <a:lnTo>
                  <a:pt x="1254" y="505"/>
                </a:lnTo>
                <a:lnTo>
                  <a:pt x="1252" y="510"/>
                </a:lnTo>
                <a:lnTo>
                  <a:pt x="1252" y="515"/>
                </a:lnTo>
                <a:lnTo>
                  <a:pt x="1252" y="905"/>
                </a:lnTo>
                <a:lnTo>
                  <a:pt x="1252" y="910"/>
                </a:lnTo>
                <a:lnTo>
                  <a:pt x="1254" y="914"/>
                </a:lnTo>
                <a:lnTo>
                  <a:pt x="1257" y="919"/>
                </a:lnTo>
                <a:lnTo>
                  <a:pt x="1260" y="921"/>
                </a:lnTo>
                <a:lnTo>
                  <a:pt x="1263" y="923"/>
                </a:lnTo>
                <a:lnTo>
                  <a:pt x="1268" y="924"/>
                </a:lnTo>
                <a:lnTo>
                  <a:pt x="1271" y="924"/>
                </a:lnTo>
                <a:lnTo>
                  <a:pt x="1274" y="924"/>
                </a:lnTo>
                <a:lnTo>
                  <a:pt x="1279" y="922"/>
                </a:lnTo>
                <a:lnTo>
                  <a:pt x="1492" y="829"/>
                </a:lnTo>
                <a:lnTo>
                  <a:pt x="1496" y="826"/>
                </a:lnTo>
                <a:lnTo>
                  <a:pt x="1500" y="823"/>
                </a:lnTo>
                <a:lnTo>
                  <a:pt x="1502" y="820"/>
                </a:lnTo>
                <a:lnTo>
                  <a:pt x="1503" y="815"/>
                </a:lnTo>
                <a:lnTo>
                  <a:pt x="1504" y="811"/>
                </a:lnTo>
                <a:lnTo>
                  <a:pt x="1504" y="383"/>
                </a:lnTo>
                <a:lnTo>
                  <a:pt x="1503" y="377"/>
                </a:lnTo>
                <a:lnTo>
                  <a:pt x="1501" y="373"/>
                </a:lnTo>
                <a:lnTo>
                  <a:pt x="1498" y="370"/>
                </a:lnTo>
                <a:lnTo>
                  <a:pt x="1494" y="366"/>
                </a:lnTo>
                <a:lnTo>
                  <a:pt x="1484" y="364"/>
                </a:lnTo>
                <a:close/>
                <a:moveTo>
                  <a:pt x="1778" y="324"/>
                </a:moveTo>
                <a:lnTo>
                  <a:pt x="1769" y="326"/>
                </a:lnTo>
                <a:lnTo>
                  <a:pt x="1765" y="330"/>
                </a:lnTo>
                <a:lnTo>
                  <a:pt x="1762" y="334"/>
                </a:lnTo>
                <a:lnTo>
                  <a:pt x="1760" y="339"/>
                </a:lnTo>
                <a:lnTo>
                  <a:pt x="1760" y="343"/>
                </a:lnTo>
                <a:lnTo>
                  <a:pt x="1760" y="783"/>
                </a:lnTo>
                <a:lnTo>
                  <a:pt x="1762" y="791"/>
                </a:lnTo>
                <a:lnTo>
                  <a:pt x="1767" y="797"/>
                </a:lnTo>
                <a:lnTo>
                  <a:pt x="1773" y="801"/>
                </a:lnTo>
                <a:lnTo>
                  <a:pt x="2098" y="900"/>
                </a:lnTo>
                <a:lnTo>
                  <a:pt x="2101" y="901"/>
                </a:lnTo>
                <a:lnTo>
                  <a:pt x="2104" y="901"/>
                </a:lnTo>
                <a:lnTo>
                  <a:pt x="2107" y="901"/>
                </a:lnTo>
                <a:lnTo>
                  <a:pt x="2112" y="900"/>
                </a:lnTo>
                <a:lnTo>
                  <a:pt x="2115" y="898"/>
                </a:lnTo>
                <a:lnTo>
                  <a:pt x="2119" y="894"/>
                </a:lnTo>
                <a:lnTo>
                  <a:pt x="2121" y="891"/>
                </a:lnTo>
                <a:lnTo>
                  <a:pt x="2122" y="886"/>
                </a:lnTo>
                <a:lnTo>
                  <a:pt x="2123" y="882"/>
                </a:lnTo>
                <a:lnTo>
                  <a:pt x="2123" y="482"/>
                </a:lnTo>
                <a:lnTo>
                  <a:pt x="2122" y="477"/>
                </a:lnTo>
                <a:lnTo>
                  <a:pt x="2121" y="473"/>
                </a:lnTo>
                <a:lnTo>
                  <a:pt x="2119" y="470"/>
                </a:lnTo>
                <a:lnTo>
                  <a:pt x="2115" y="466"/>
                </a:lnTo>
                <a:lnTo>
                  <a:pt x="2111" y="464"/>
                </a:lnTo>
                <a:lnTo>
                  <a:pt x="1787" y="325"/>
                </a:lnTo>
                <a:lnTo>
                  <a:pt x="1778" y="324"/>
                </a:lnTo>
                <a:close/>
                <a:moveTo>
                  <a:pt x="1640" y="0"/>
                </a:moveTo>
                <a:lnTo>
                  <a:pt x="1653" y="1"/>
                </a:lnTo>
                <a:lnTo>
                  <a:pt x="1662" y="3"/>
                </a:lnTo>
                <a:lnTo>
                  <a:pt x="1668" y="5"/>
                </a:lnTo>
                <a:lnTo>
                  <a:pt x="1669" y="5"/>
                </a:lnTo>
                <a:lnTo>
                  <a:pt x="1669" y="5"/>
                </a:lnTo>
                <a:lnTo>
                  <a:pt x="3069" y="692"/>
                </a:lnTo>
                <a:lnTo>
                  <a:pt x="3083" y="701"/>
                </a:lnTo>
                <a:lnTo>
                  <a:pt x="3093" y="713"/>
                </a:lnTo>
                <a:lnTo>
                  <a:pt x="3098" y="727"/>
                </a:lnTo>
                <a:lnTo>
                  <a:pt x="3100" y="743"/>
                </a:lnTo>
                <a:lnTo>
                  <a:pt x="3100" y="1126"/>
                </a:lnTo>
                <a:lnTo>
                  <a:pt x="3619" y="1284"/>
                </a:lnTo>
                <a:lnTo>
                  <a:pt x="3636" y="1292"/>
                </a:lnTo>
                <a:lnTo>
                  <a:pt x="3649" y="1304"/>
                </a:lnTo>
                <a:lnTo>
                  <a:pt x="3658" y="1321"/>
                </a:lnTo>
                <a:lnTo>
                  <a:pt x="3660" y="1339"/>
                </a:lnTo>
                <a:lnTo>
                  <a:pt x="3660" y="2516"/>
                </a:lnTo>
                <a:lnTo>
                  <a:pt x="3658" y="2533"/>
                </a:lnTo>
                <a:lnTo>
                  <a:pt x="3650" y="2549"/>
                </a:lnTo>
                <a:lnTo>
                  <a:pt x="3638" y="2561"/>
                </a:lnTo>
                <a:lnTo>
                  <a:pt x="3623" y="2569"/>
                </a:lnTo>
                <a:lnTo>
                  <a:pt x="3063" y="2780"/>
                </a:lnTo>
                <a:lnTo>
                  <a:pt x="1663" y="3308"/>
                </a:lnTo>
                <a:lnTo>
                  <a:pt x="1663" y="3308"/>
                </a:lnTo>
                <a:lnTo>
                  <a:pt x="1663" y="3308"/>
                </a:lnTo>
                <a:lnTo>
                  <a:pt x="1661" y="3309"/>
                </a:lnTo>
                <a:lnTo>
                  <a:pt x="1657" y="3310"/>
                </a:lnTo>
                <a:lnTo>
                  <a:pt x="1649" y="3311"/>
                </a:lnTo>
                <a:lnTo>
                  <a:pt x="1641" y="3311"/>
                </a:lnTo>
                <a:lnTo>
                  <a:pt x="1631" y="3310"/>
                </a:lnTo>
                <a:lnTo>
                  <a:pt x="1623" y="3308"/>
                </a:lnTo>
                <a:lnTo>
                  <a:pt x="1617" y="3306"/>
                </a:lnTo>
                <a:lnTo>
                  <a:pt x="1615" y="3305"/>
                </a:lnTo>
                <a:lnTo>
                  <a:pt x="618" y="2762"/>
                </a:lnTo>
                <a:lnTo>
                  <a:pt x="605" y="2753"/>
                </a:lnTo>
                <a:lnTo>
                  <a:pt x="595" y="2741"/>
                </a:lnTo>
                <a:lnTo>
                  <a:pt x="590" y="2727"/>
                </a:lnTo>
                <a:lnTo>
                  <a:pt x="587" y="2712"/>
                </a:lnTo>
                <a:lnTo>
                  <a:pt x="587" y="2607"/>
                </a:lnTo>
                <a:lnTo>
                  <a:pt x="405" y="2633"/>
                </a:lnTo>
                <a:lnTo>
                  <a:pt x="404" y="2633"/>
                </a:lnTo>
                <a:lnTo>
                  <a:pt x="401" y="2633"/>
                </a:lnTo>
                <a:lnTo>
                  <a:pt x="398" y="2633"/>
                </a:lnTo>
                <a:lnTo>
                  <a:pt x="393" y="2633"/>
                </a:lnTo>
                <a:lnTo>
                  <a:pt x="388" y="2633"/>
                </a:lnTo>
                <a:lnTo>
                  <a:pt x="380" y="2631"/>
                </a:lnTo>
                <a:lnTo>
                  <a:pt x="374" y="2629"/>
                </a:lnTo>
                <a:lnTo>
                  <a:pt x="370" y="2628"/>
                </a:lnTo>
                <a:lnTo>
                  <a:pt x="368" y="2627"/>
                </a:lnTo>
                <a:lnTo>
                  <a:pt x="30" y="2443"/>
                </a:lnTo>
                <a:lnTo>
                  <a:pt x="18" y="2433"/>
                </a:lnTo>
                <a:lnTo>
                  <a:pt x="8" y="2422"/>
                </a:lnTo>
                <a:lnTo>
                  <a:pt x="2" y="2408"/>
                </a:lnTo>
                <a:lnTo>
                  <a:pt x="0" y="2392"/>
                </a:lnTo>
                <a:lnTo>
                  <a:pt x="0" y="1438"/>
                </a:lnTo>
                <a:lnTo>
                  <a:pt x="2" y="1422"/>
                </a:lnTo>
                <a:lnTo>
                  <a:pt x="9" y="1407"/>
                </a:lnTo>
                <a:lnTo>
                  <a:pt x="20" y="1394"/>
                </a:lnTo>
                <a:lnTo>
                  <a:pt x="35" y="1385"/>
                </a:lnTo>
                <a:lnTo>
                  <a:pt x="372" y="1238"/>
                </a:lnTo>
                <a:lnTo>
                  <a:pt x="372" y="1238"/>
                </a:lnTo>
                <a:lnTo>
                  <a:pt x="372" y="1238"/>
                </a:lnTo>
                <a:lnTo>
                  <a:pt x="374" y="1236"/>
                </a:lnTo>
                <a:lnTo>
                  <a:pt x="378" y="1235"/>
                </a:lnTo>
                <a:lnTo>
                  <a:pt x="382" y="1234"/>
                </a:lnTo>
                <a:lnTo>
                  <a:pt x="387" y="1233"/>
                </a:lnTo>
                <a:lnTo>
                  <a:pt x="391" y="1233"/>
                </a:lnTo>
                <a:lnTo>
                  <a:pt x="395" y="1233"/>
                </a:lnTo>
                <a:lnTo>
                  <a:pt x="398" y="1233"/>
                </a:lnTo>
                <a:lnTo>
                  <a:pt x="400" y="1233"/>
                </a:lnTo>
                <a:lnTo>
                  <a:pt x="402" y="1233"/>
                </a:lnTo>
                <a:lnTo>
                  <a:pt x="587" y="1255"/>
                </a:lnTo>
                <a:lnTo>
                  <a:pt x="587" y="762"/>
                </a:lnTo>
                <a:lnTo>
                  <a:pt x="591" y="744"/>
                </a:lnTo>
                <a:lnTo>
                  <a:pt x="599" y="729"/>
                </a:lnTo>
                <a:lnTo>
                  <a:pt x="612" y="715"/>
                </a:lnTo>
                <a:lnTo>
                  <a:pt x="1610" y="10"/>
                </a:lnTo>
                <a:lnTo>
                  <a:pt x="1613" y="7"/>
                </a:lnTo>
                <a:lnTo>
                  <a:pt x="1620" y="4"/>
                </a:lnTo>
                <a:lnTo>
                  <a:pt x="1629" y="2"/>
                </a:lnTo>
                <a:lnTo>
                  <a:pt x="164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Прямая соединительная линия 6">
            <a:extLst>
              <a:ext uri="{FF2B5EF4-FFF2-40B4-BE49-F238E27FC236}">
                <a16:creationId xmlns:a16="http://schemas.microsoft.com/office/drawing/2014/main" xmlns="" id="{B299CF5B-EEB6-4769-8D9C-F15543D01523}"/>
              </a:ext>
            </a:extLst>
          </p:cNvPr>
          <p:cNvCxnSpPr>
            <a:cxnSpLocks/>
          </p:cNvCxnSpPr>
          <p:nvPr/>
        </p:nvCxnSpPr>
        <p:spPr>
          <a:xfrm>
            <a:off x="1963773" y="1349548"/>
            <a:ext cx="17990" cy="1117377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534B1C-1A8C-4E09-A190-3602E3D46DF6}"/>
              </a:ext>
            </a:extLst>
          </p:cNvPr>
          <p:cNvSpPr/>
          <p:nvPr/>
        </p:nvSpPr>
        <p:spPr>
          <a:xfrm>
            <a:off x="2140000" y="3007126"/>
            <a:ext cx="12321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54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Чи є можливість не ремонтувати </a:t>
            </a:r>
            <a:endParaRPr lang="en-US" sz="2800" b="1" dirty="0">
              <a:solidFill>
                <a:srgbClr val="00548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54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будинок? </a:t>
            </a:r>
            <a:endParaRPr lang="en-US" sz="2800" b="1" dirty="0">
              <a:solidFill>
                <a:srgbClr val="005480"/>
              </a:solidFill>
              <a:latin typeface="+mj-lt"/>
            </a:endParaRPr>
          </a:p>
        </p:txBody>
      </p: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F362F84D-345D-48C1-9467-B4EB1AF756EA}"/>
              </a:ext>
            </a:extLst>
          </p:cNvPr>
          <p:cNvCxnSpPr>
            <a:cxnSpLocks/>
          </p:cNvCxnSpPr>
          <p:nvPr/>
        </p:nvCxnSpPr>
        <p:spPr>
          <a:xfrm flipH="1">
            <a:off x="1972768" y="2965538"/>
            <a:ext cx="8995" cy="1072265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EE1AC83B-0957-4E09-91CF-59B3DEA2D03F}"/>
              </a:ext>
            </a:extLst>
          </p:cNvPr>
          <p:cNvCxnSpPr>
            <a:cxnSpLocks/>
          </p:cNvCxnSpPr>
          <p:nvPr/>
        </p:nvCxnSpPr>
        <p:spPr>
          <a:xfrm>
            <a:off x="1972768" y="4544977"/>
            <a:ext cx="8995" cy="1069168"/>
          </a:xfrm>
          <a:prstGeom prst="line">
            <a:avLst/>
          </a:prstGeom>
          <a:ln w="28575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3937F1-A5C7-45EA-B7F6-36C8908C98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950" y="3109953"/>
            <a:ext cx="10306257" cy="13309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B51CBA8-5C10-4D27-9FB5-1F9739415E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35" y="1676207"/>
            <a:ext cx="10306257" cy="13309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3A8381-9600-492E-8D0D-739CC81C73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405" y="4747159"/>
            <a:ext cx="10306257" cy="13309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6501A88-F6AB-40C7-B627-4A90CE0CF8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638" y="5337183"/>
            <a:ext cx="1370362" cy="13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3435" y="227202"/>
            <a:ext cx="9148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3200" kern="0" dirty="0">
                <a:latin typeface="+mj-lt"/>
              </a:rPr>
              <a:t>Економічні наслідки затягування ремонту</a:t>
            </a: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6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8FC2784-6FFE-4D0B-8D69-65F840CE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65" y="1494503"/>
            <a:ext cx="4991849" cy="4111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452" y="1328254"/>
            <a:ext cx="686291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4200"/>
              </a:spcAft>
              <a:buClr>
                <a:srgbClr val="C00000"/>
              </a:buClr>
              <a:buFont typeface="Calibri Light" panose="020F0302020204030204" pitchFamily="34" charset="0"/>
              <a:buChar char="ꭗ"/>
              <a:defRPr/>
            </a:pPr>
            <a:r>
              <a:rPr lang="uk-UA" sz="2200" dirty="0">
                <a:latin typeface="+mj-lt"/>
              </a:rPr>
              <a:t>Будинок зношується</a:t>
            </a:r>
          </a:p>
          <a:p>
            <a:pPr marL="342900" indent="-342900" fontAlgn="auto">
              <a:spcBef>
                <a:spcPts val="0"/>
              </a:spcBef>
              <a:spcAft>
                <a:spcPts val="4200"/>
              </a:spcAft>
              <a:buClr>
                <a:srgbClr val="C00000"/>
              </a:buClr>
              <a:buFont typeface="Calibri Light" panose="020F0302020204030204" pitchFamily="34" charset="0"/>
              <a:buChar char="ꭗ"/>
              <a:defRPr/>
            </a:pPr>
            <a:r>
              <a:rPr lang="uk-UA" sz="2200" dirty="0">
                <a:latin typeface="+mj-lt"/>
              </a:rPr>
              <a:t>Кількість аварійних випадків збільшується</a:t>
            </a:r>
          </a:p>
          <a:p>
            <a:pPr marL="342900" indent="-342900" fontAlgn="auto">
              <a:spcBef>
                <a:spcPts val="0"/>
              </a:spcBef>
              <a:spcAft>
                <a:spcPts val="4200"/>
              </a:spcAft>
              <a:buClr>
                <a:srgbClr val="C00000"/>
              </a:buClr>
              <a:buFont typeface="Calibri Light" panose="020F0302020204030204" pitchFamily="34" charset="0"/>
              <a:buChar char="ꭗ"/>
              <a:defRPr/>
            </a:pPr>
            <a:r>
              <a:rPr lang="uk-UA" sz="2200" dirty="0">
                <a:latin typeface="+mj-lt"/>
              </a:rPr>
              <a:t>Комунальні послуги </a:t>
            </a:r>
            <a:r>
              <a:rPr lang="uk-UA" sz="2200" dirty="0" smtClean="0">
                <a:latin typeface="+mj-lt"/>
              </a:rPr>
              <a:t>дорожчають</a:t>
            </a:r>
          </a:p>
          <a:p>
            <a:pPr marL="342900" indent="-342900" fontAlgn="auto">
              <a:spcBef>
                <a:spcPts val="0"/>
              </a:spcBef>
              <a:spcAft>
                <a:spcPts val="4200"/>
              </a:spcAft>
              <a:buClr>
                <a:srgbClr val="C00000"/>
              </a:buClr>
              <a:buFont typeface="Calibri Light" panose="020F0302020204030204" pitchFamily="34" charset="0"/>
              <a:buChar char="ꭗ"/>
              <a:defRPr/>
            </a:pPr>
            <a:r>
              <a:rPr lang="uk-UA" sz="2200" dirty="0" smtClean="0">
                <a:latin typeface="+mj-lt"/>
              </a:rPr>
              <a:t>Втрати коштів на опаленні збільшуються</a:t>
            </a:r>
            <a:r>
              <a:rPr lang="en-US" sz="2200" dirty="0" smtClean="0">
                <a:latin typeface="+mj-lt"/>
              </a:rPr>
              <a:t> (</a:t>
            </a:r>
            <a:r>
              <a:rPr lang="uk-UA" sz="2200" dirty="0" smtClean="0">
                <a:latin typeface="+mj-lt"/>
              </a:rPr>
              <a:t>економії відсутня)</a:t>
            </a:r>
            <a:endParaRPr lang="uk-UA" sz="2200" dirty="0">
              <a:latin typeface="+mj-lt"/>
            </a:endParaRPr>
          </a:p>
          <a:p>
            <a:pPr marL="342900" indent="-342900" fontAlgn="auto">
              <a:spcBef>
                <a:spcPts val="0"/>
              </a:spcBef>
              <a:spcAft>
                <a:spcPts val="4200"/>
              </a:spcAft>
              <a:buClr>
                <a:srgbClr val="C00000"/>
              </a:buClr>
              <a:buFont typeface="Calibri Light" panose="020F0302020204030204" pitchFamily="34" charset="0"/>
              <a:buChar char="ꭗ"/>
              <a:defRPr/>
            </a:pPr>
            <a:r>
              <a:rPr lang="uk-UA" sz="2200" dirty="0">
                <a:latin typeface="+mj-lt"/>
              </a:rPr>
              <a:t>Вартість матеріалів, робіт та модернізації будинку зростає</a:t>
            </a:r>
          </a:p>
        </p:txBody>
      </p:sp>
    </p:spTree>
    <p:extLst>
      <p:ext uri="{BB962C8B-B14F-4D97-AF65-F5344CB8AC3E}">
        <p14:creationId xmlns:p14="http://schemas.microsoft.com/office/powerpoint/2010/main" val="23600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7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2" name="Freeform 29">
            <a:extLst>
              <a:ext uri="{FF2B5EF4-FFF2-40B4-BE49-F238E27FC236}">
                <a16:creationId xmlns:a16="http://schemas.microsoft.com/office/drawing/2014/main" xmlns="" id="{5DED976A-2736-434A-8E5F-48323BA7D950}"/>
              </a:ext>
            </a:extLst>
          </p:cNvPr>
          <p:cNvSpPr>
            <a:spLocks noEditPoints="1"/>
          </p:cNvSpPr>
          <p:nvPr/>
        </p:nvSpPr>
        <p:spPr bwMode="auto">
          <a:xfrm>
            <a:off x="7150528" y="4270794"/>
            <a:ext cx="788564" cy="730009"/>
          </a:xfrm>
          <a:custGeom>
            <a:avLst/>
            <a:gdLst>
              <a:gd name="T0" fmla="*/ 1169 w 3546"/>
              <a:gd name="T1" fmla="*/ 943 h 3527"/>
              <a:gd name="T2" fmla="*/ 780 w 3546"/>
              <a:gd name="T3" fmla="*/ 1519 h 3527"/>
              <a:gd name="T4" fmla="*/ 864 w 3546"/>
              <a:gd name="T5" fmla="*/ 2231 h 3527"/>
              <a:gd name="T6" fmla="*/ 1375 w 3546"/>
              <a:gd name="T7" fmla="*/ 2700 h 3527"/>
              <a:gd name="T8" fmla="*/ 2065 w 3546"/>
              <a:gd name="T9" fmla="*/ 2738 h 3527"/>
              <a:gd name="T10" fmla="*/ 1626 w 3546"/>
              <a:gd name="T11" fmla="*/ 2220 h 3527"/>
              <a:gd name="T12" fmla="*/ 1183 w 3546"/>
              <a:gd name="T13" fmla="*/ 2037 h 3527"/>
              <a:gd name="T14" fmla="*/ 1000 w 3546"/>
              <a:gd name="T15" fmla="*/ 1552 h 3527"/>
              <a:gd name="T16" fmla="*/ 1111 w 3546"/>
              <a:gd name="T17" fmla="*/ 1384 h 3527"/>
              <a:gd name="T18" fmla="*/ 1214 w 3546"/>
              <a:gd name="T19" fmla="*/ 1478 h 3527"/>
              <a:gd name="T20" fmla="*/ 1398 w 3546"/>
              <a:gd name="T21" fmla="*/ 1659 h 3527"/>
              <a:gd name="T22" fmla="*/ 1469 w 3546"/>
              <a:gd name="T23" fmla="*/ 1703 h 3527"/>
              <a:gd name="T24" fmla="*/ 1696 w 3546"/>
              <a:gd name="T25" fmla="*/ 1661 h 3527"/>
              <a:gd name="T26" fmla="*/ 1733 w 3546"/>
              <a:gd name="T27" fmla="*/ 1439 h 3527"/>
              <a:gd name="T28" fmla="*/ 1638 w 3546"/>
              <a:gd name="T29" fmla="*/ 1320 h 3527"/>
              <a:gd name="T30" fmla="*/ 1460 w 3546"/>
              <a:gd name="T31" fmla="*/ 1140 h 3527"/>
              <a:gd name="T32" fmla="*/ 1419 w 3546"/>
              <a:gd name="T33" fmla="*/ 1027 h 3527"/>
              <a:gd name="T34" fmla="*/ 1809 w 3546"/>
              <a:gd name="T35" fmla="*/ 1000 h 3527"/>
              <a:gd name="T36" fmla="*/ 2194 w 3546"/>
              <a:gd name="T37" fmla="*/ 1334 h 3527"/>
              <a:gd name="T38" fmla="*/ 2203 w 3546"/>
              <a:gd name="T39" fmla="*/ 1840 h 3527"/>
              <a:gd name="T40" fmla="*/ 2792 w 3546"/>
              <a:gd name="T41" fmla="*/ 1681 h 3527"/>
              <a:gd name="T42" fmla="*/ 2496 w 3546"/>
              <a:gd name="T43" fmla="*/ 1044 h 3527"/>
              <a:gd name="T44" fmla="*/ 1856 w 3546"/>
              <a:gd name="T45" fmla="*/ 750 h 3527"/>
              <a:gd name="T46" fmla="*/ 2059 w 3546"/>
              <a:gd name="T47" fmla="*/ 73 h 3527"/>
              <a:gd name="T48" fmla="*/ 2164 w 3546"/>
              <a:gd name="T49" fmla="*/ 397 h 3527"/>
              <a:gd name="T50" fmla="*/ 2521 w 3546"/>
              <a:gd name="T51" fmla="*/ 519 h 3527"/>
              <a:gd name="T52" fmla="*/ 2803 w 3546"/>
              <a:gd name="T53" fmla="*/ 369 h 3527"/>
              <a:gd name="T54" fmla="*/ 3175 w 3546"/>
              <a:gd name="T55" fmla="*/ 689 h 3527"/>
              <a:gd name="T56" fmla="*/ 3072 w 3546"/>
              <a:gd name="T57" fmla="*/ 906 h 3527"/>
              <a:gd name="T58" fmla="*/ 3074 w 3546"/>
              <a:gd name="T59" fmla="*/ 1282 h 3527"/>
              <a:gd name="T60" fmla="*/ 3421 w 3546"/>
              <a:gd name="T61" fmla="*/ 1481 h 3527"/>
              <a:gd name="T62" fmla="*/ 3546 w 3546"/>
              <a:gd name="T63" fmla="*/ 1769 h 3527"/>
              <a:gd name="T64" fmla="*/ 3430 w 3546"/>
              <a:gd name="T65" fmla="*/ 2056 h 3527"/>
              <a:gd name="T66" fmla="*/ 3091 w 3546"/>
              <a:gd name="T67" fmla="*/ 2214 h 3527"/>
              <a:gd name="T68" fmla="*/ 3045 w 3546"/>
              <a:gd name="T69" fmla="*/ 2591 h 3527"/>
              <a:gd name="T70" fmla="*/ 3174 w 3546"/>
              <a:gd name="T71" fmla="*/ 2829 h 3527"/>
              <a:gd name="T72" fmla="*/ 2810 w 3546"/>
              <a:gd name="T73" fmla="*/ 3170 h 3527"/>
              <a:gd name="T74" fmla="*/ 2552 w 3546"/>
              <a:gd name="T75" fmla="*/ 3029 h 3527"/>
              <a:gd name="T76" fmla="*/ 2176 w 3546"/>
              <a:gd name="T77" fmla="*/ 3116 h 3527"/>
              <a:gd name="T78" fmla="*/ 2045 w 3546"/>
              <a:gd name="T79" fmla="*/ 3457 h 3527"/>
              <a:gd name="T80" fmla="*/ 1567 w 3546"/>
              <a:gd name="T81" fmla="*/ 3515 h 3527"/>
              <a:gd name="T82" fmla="*/ 1475 w 3546"/>
              <a:gd name="T83" fmla="*/ 3324 h 3527"/>
              <a:gd name="T84" fmla="*/ 1239 w 3546"/>
              <a:gd name="T85" fmla="*/ 3029 h 3527"/>
              <a:gd name="T86" fmla="*/ 863 w 3546"/>
              <a:gd name="T87" fmla="*/ 3072 h 3527"/>
              <a:gd name="T88" fmla="*/ 662 w 3546"/>
              <a:gd name="T89" fmla="*/ 3139 h 3527"/>
              <a:gd name="T90" fmla="*/ 368 w 3546"/>
              <a:gd name="T91" fmla="*/ 2758 h 3527"/>
              <a:gd name="T92" fmla="*/ 521 w 3546"/>
              <a:gd name="T93" fmla="*/ 2457 h 3527"/>
              <a:gd name="T94" fmla="*/ 345 w 3546"/>
              <a:gd name="T95" fmla="*/ 2109 h 3527"/>
              <a:gd name="T96" fmla="*/ 43 w 3546"/>
              <a:gd name="T97" fmla="*/ 2015 h 3527"/>
              <a:gd name="T98" fmla="*/ 25 w 3546"/>
              <a:gd name="T99" fmla="*/ 1518 h 3527"/>
              <a:gd name="T100" fmla="*/ 307 w 3546"/>
              <a:gd name="T101" fmla="*/ 1430 h 3527"/>
              <a:gd name="T102" fmla="*/ 529 w 3546"/>
              <a:gd name="T103" fmla="*/ 1106 h 3527"/>
              <a:gd name="T104" fmla="*/ 387 w 3546"/>
              <a:gd name="T105" fmla="*/ 777 h 3527"/>
              <a:gd name="T106" fmla="*/ 600 w 3546"/>
              <a:gd name="T107" fmla="*/ 442 h 3527"/>
              <a:gd name="T108" fmla="*/ 842 w 3546"/>
              <a:gd name="T109" fmla="*/ 418 h 3527"/>
              <a:gd name="T110" fmla="*/ 1209 w 3546"/>
              <a:gd name="T111" fmla="*/ 502 h 3527"/>
              <a:gd name="T112" fmla="*/ 1483 w 3546"/>
              <a:gd name="T113" fmla="*/ 207 h 3527"/>
              <a:gd name="T114" fmla="*/ 1680 w 3546"/>
              <a:gd name="T115" fmla="*/ 3 h 3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46" h="3527">
                <a:moveTo>
                  <a:pt x="1772" y="747"/>
                </a:moveTo>
                <a:lnTo>
                  <a:pt x="1689" y="750"/>
                </a:lnTo>
                <a:lnTo>
                  <a:pt x="1607" y="761"/>
                </a:lnTo>
                <a:lnTo>
                  <a:pt x="1528" y="777"/>
                </a:lnTo>
                <a:lnTo>
                  <a:pt x="1450" y="798"/>
                </a:lnTo>
                <a:lnTo>
                  <a:pt x="1375" y="827"/>
                </a:lnTo>
                <a:lnTo>
                  <a:pt x="1303" y="861"/>
                </a:lnTo>
                <a:lnTo>
                  <a:pt x="1235" y="899"/>
                </a:lnTo>
                <a:lnTo>
                  <a:pt x="1169" y="943"/>
                </a:lnTo>
                <a:lnTo>
                  <a:pt x="1107" y="992"/>
                </a:lnTo>
                <a:lnTo>
                  <a:pt x="1050" y="1044"/>
                </a:lnTo>
                <a:lnTo>
                  <a:pt x="997" y="1102"/>
                </a:lnTo>
                <a:lnTo>
                  <a:pt x="948" y="1164"/>
                </a:lnTo>
                <a:lnTo>
                  <a:pt x="904" y="1228"/>
                </a:lnTo>
                <a:lnTo>
                  <a:pt x="864" y="1297"/>
                </a:lnTo>
                <a:lnTo>
                  <a:pt x="831" y="1368"/>
                </a:lnTo>
                <a:lnTo>
                  <a:pt x="803" y="1442"/>
                </a:lnTo>
                <a:lnTo>
                  <a:pt x="780" y="1519"/>
                </a:lnTo>
                <a:lnTo>
                  <a:pt x="764" y="1599"/>
                </a:lnTo>
                <a:lnTo>
                  <a:pt x="754" y="1681"/>
                </a:lnTo>
                <a:lnTo>
                  <a:pt x="751" y="1763"/>
                </a:lnTo>
                <a:lnTo>
                  <a:pt x="754" y="1847"/>
                </a:lnTo>
                <a:lnTo>
                  <a:pt x="764" y="1929"/>
                </a:lnTo>
                <a:lnTo>
                  <a:pt x="780" y="2008"/>
                </a:lnTo>
                <a:lnTo>
                  <a:pt x="803" y="2085"/>
                </a:lnTo>
                <a:lnTo>
                  <a:pt x="831" y="2160"/>
                </a:lnTo>
                <a:lnTo>
                  <a:pt x="864" y="2231"/>
                </a:lnTo>
                <a:lnTo>
                  <a:pt x="904" y="2300"/>
                </a:lnTo>
                <a:lnTo>
                  <a:pt x="948" y="2364"/>
                </a:lnTo>
                <a:lnTo>
                  <a:pt x="997" y="2425"/>
                </a:lnTo>
                <a:lnTo>
                  <a:pt x="1050" y="2482"/>
                </a:lnTo>
                <a:lnTo>
                  <a:pt x="1107" y="2536"/>
                </a:lnTo>
                <a:lnTo>
                  <a:pt x="1169" y="2584"/>
                </a:lnTo>
                <a:lnTo>
                  <a:pt x="1235" y="2628"/>
                </a:lnTo>
                <a:lnTo>
                  <a:pt x="1303" y="2667"/>
                </a:lnTo>
                <a:lnTo>
                  <a:pt x="1375" y="2700"/>
                </a:lnTo>
                <a:lnTo>
                  <a:pt x="1450" y="2728"/>
                </a:lnTo>
                <a:lnTo>
                  <a:pt x="1528" y="2751"/>
                </a:lnTo>
                <a:lnTo>
                  <a:pt x="1607" y="2767"/>
                </a:lnTo>
                <a:lnTo>
                  <a:pt x="1689" y="2777"/>
                </a:lnTo>
                <a:lnTo>
                  <a:pt x="1772" y="2780"/>
                </a:lnTo>
                <a:lnTo>
                  <a:pt x="1849" y="2778"/>
                </a:lnTo>
                <a:lnTo>
                  <a:pt x="1922" y="2769"/>
                </a:lnTo>
                <a:lnTo>
                  <a:pt x="1994" y="2756"/>
                </a:lnTo>
                <a:lnTo>
                  <a:pt x="2065" y="2738"/>
                </a:lnTo>
                <a:lnTo>
                  <a:pt x="2133" y="2715"/>
                </a:lnTo>
                <a:lnTo>
                  <a:pt x="2199" y="2687"/>
                </a:lnTo>
                <a:lnTo>
                  <a:pt x="2262" y="2656"/>
                </a:lnTo>
                <a:lnTo>
                  <a:pt x="2323" y="2621"/>
                </a:lnTo>
                <a:lnTo>
                  <a:pt x="1870" y="2171"/>
                </a:lnTo>
                <a:lnTo>
                  <a:pt x="1812" y="2192"/>
                </a:lnTo>
                <a:lnTo>
                  <a:pt x="1751" y="2207"/>
                </a:lnTo>
                <a:lnTo>
                  <a:pt x="1690" y="2217"/>
                </a:lnTo>
                <a:lnTo>
                  <a:pt x="1626" y="2220"/>
                </a:lnTo>
                <a:lnTo>
                  <a:pt x="1570" y="2217"/>
                </a:lnTo>
                <a:lnTo>
                  <a:pt x="1516" y="2210"/>
                </a:lnTo>
                <a:lnTo>
                  <a:pt x="1463" y="2199"/>
                </a:lnTo>
                <a:lnTo>
                  <a:pt x="1411" y="2182"/>
                </a:lnTo>
                <a:lnTo>
                  <a:pt x="1361" y="2162"/>
                </a:lnTo>
                <a:lnTo>
                  <a:pt x="1313" y="2136"/>
                </a:lnTo>
                <a:lnTo>
                  <a:pt x="1267" y="2107"/>
                </a:lnTo>
                <a:lnTo>
                  <a:pt x="1223" y="2074"/>
                </a:lnTo>
                <a:lnTo>
                  <a:pt x="1183" y="2037"/>
                </a:lnTo>
                <a:lnTo>
                  <a:pt x="1142" y="1992"/>
                </a:lnTo>
                <a:lnTo>
                  <a:pt x="1106" y="1944"/>
                </a:lnTo>
                <a:lnTo>
                  <a:pt x="1075" y="1893"/>
                </a:lnTo>
                <a:lnTo>
                  <a:pt x="1049" y="1841"/>
                </a:lnTo>
                <a:lnTo>
                  <a:pt x="1029" y="1785"/>
                </a:lnTo>
                <a:lnTo>
                  <a:pt x="1013" y="1728"/>
                </a:lnTo>
                <a:lnTo>
                  <a:pt x="1004" y="1670"/>
                </a:lnTo>
                <a:lnTo>
                  <a:pt x="999" y="1611"/>
                </a:lnTo>
                <a:lnTo>
                  <a:pt x="1000" y="1552"/>
                </a:lnTo>
                <a:lnTo>
                  <a:pt x="1008" y="1493"/>
                </a:lnTo>
                <a:lnTo>
                  <a:pt x="1021" y="1433"/>
                </a:lnTo>
                <a:lnTo>
                  <a:pt x="1029" y="1415"/>
                </a:lnTo>
                <a:lnTo>
                  <a:pt x="1039" y="1401"/>
                </a:lnTo>
                <a:lnTo>
                  <a:pt x="1053" y="1389"/>
                </a:lnTo>
                <a:lnTo>
                  <a:pt x="1070" y="1383"/>
                </a:lnTo>
                <a:lnTo>
                  <a:pt x="1087" y="1380"/>
                </a:lnTo>
                <a:lnTo>
                  <a:pt x="1098" y="1381"/>
                </a:lnTo>
                <a:lnTo>
                  <a:pt x="1111" y="1384"/>
                </a:lnTo>
                <a:lnTo>
                  <a:pt x="1125" y="1392"/>
                </a:lnTo>
                <a:lnTo>
                  <a:pt x="1139" y="1403"/>
                </a:lnTo>
                <a:lnTo>
                  <a:pt x="1141" y="1404"/>
                </a:lnTo>
                <a:lnTo>
                  <a:pt x="1146" y="1410"/>
                </a:lnTo>
                <a:lnTo>
                  <a:pt x="1155" y="1418"/>
                </a:lnTo>
                <a:lnTo>
                  <a:pt x="1166" y="1430"/>
                </a:lnTo>
                <a:lnTo>
                  <a:pt x="1180" y="1444"/>
                </a:lnTo>
                <a:lnTo>
                  <a:pt x="1196" y="1460"/>
                </a:lnTo>
                <a:lnTo>
                  <a:pt x="1214" y="1478"/>
                </a:lnTo>
                <a:lnTo>
                  <a:pt x="1234" y="1497"/>
                </a:lnTo>
                <a:lnTo>
                  <a:pt x="1254" y="1517"/>
                </a:lnTo>
                <a:lnTo>
                  <a:pt x="1276" y="1539"/>
                </a:lnTo>
                <a:lnTo>
                  <a:pt x="1298" y="1559"/>
                </a:lnTo>
                <a:lnTo>
                  <a:pt x="1318" y="1581"/>
                </a:lnTo>
                <a:lnTo>
                  <a:pt x="1340" y="1602"/>
                </a:lnTo>
                <a:lnTo>
                  <a:pt x="1360" y="1623"/>
                </a:lnTo>
                <a:lnTo>
                  <a:pt x="1380" y="1641"/>
                </a:lnTo>
                <a:lnTo>
                  <a:pt x="1398" y="1659"/>
                </a:lnTo>
                <a:lnTo>
                  <a:pt x="1414" y="1675"/>
                </a:lnTo>
                <a:lnTo>
                  <a:pt x="1428" y="1689"/>
                </a:lnTo>
                <a:lnTo>
                  <a:pt x="1440" y="1698"/>
                </a:lnTo>
                <a:lnTo>
                  <a:pt x="1452" y="1702"/>
                </a:lnTo>
                <a:lnTo>
                  <a:pt x="1462" y="1703"/>
                </a:lnTo>
                <a:lnTo>
                  <a:pt x="1464" y="1703"/>
                </a:lnTo>
                <a:lnTo>
                  <a:pt x="1465" y="1703"/>
                </a:lnTo>
                <a:lnTo>
                  <a:pt x="1469" y="1702"/>
                </a:lnTo>
                <a:lnTo>
                  <a:pt x="1469" y="1703"/>
                </a:lnTo>
                <a:lnTo>
                  <a:pt x="1505" y="1699"/>
                </a:lnTo>
                <a:lnTo>
                  <a:pt x="1542" y="1695"/>
                </a:lnTo>
                <a:lnTo>
                  <a:pt x="1579" y="1690"/>
                </a:lnTo>
                <a:lnTo>
                  <a:pt x="1612" y="1685"/>
                </a:lnTo>
                <a:lnTo>
                  <a:pt x="1643" y="1680"/>
                </a:lnTo>
                <a:lnTo>
                  <a:pt x="1669" y="1674"/>
                </a:lnTo>
                <a:lnTo>
                  <a:pt x="1689" y="1669"/>
                </a:lnTo>
                <a:lnTo>
                  <a:pt x="1693" y="1663"/>
                </a:lnTo>
                <a:lnTo>
                  <a:pt x="1696" y="1661"/>
                </a:lnTo>
                <a:lnTo>
                  <a:pt x="1698" y="1659"/>
                </a:lnTo>
                <a:lnTo>
                  <a:pt x="1704" y="1640"/>
                </a:lnTo>
                <a:lnTo>
                  <a:pt x="1709" y="1614"/>
                </a:lnTo>
                <a:lnTo>
                  <a:pt x="1715" y="1585"/>
                </a:lnTo>
                <a:lnTo>
                  <a:pt x="1719" y="1551"/>
                </a:lnTo>
                <a:lnTo>
                  <a:pt x="1724" y="1515"/>
                </a:lnTo>
                <a:lnTo>
                  <a:pt x="1729" y="1480"/>
                </a:lnTo>
                <a:lnTo>
                  <a:pt x="1732" y="1444"/>
                </a:lnTo>
                <a:lnTo>
                  <a:pt x="1733" y="1439"/>
                </a:lnTo>
                <a:lnTo>
                  <a:pt x="1733" y="1432"/>
                </a:lnTo>
                <a:lnTo>
                  <a:pt x="1733" y="1424"/>
                </a:lnTo>
                <a:lnTo>
                  <a:pt x="1731" y="1414"/>
                </a:lnTo>
                <a:lnTo>
                  <a:pt x="1725" y="1407"/>
                </a:lnTo>
                <a:lnTo>
                  <a:pt x="1712" y="1393"/>
                </a:lnTo>
                <a:lnTo>
                  <a:pt x="1696" y="1378"/>
                </a:lnTo>
                <a:lnTo>
                  <a:pt x="1679" y="1359"/>
                </a:lnTo>
                <a:lnTo>
                  <a:pt x="1658" y="1340"/>
                </a:lnTo>
                <a:lnTo>
                  <a:pt x="1638" y="1320"/>
                </a:lnTo>
                <a:lnTo>
                  <a:pt x="1616" y="1297"/>
                </a:lnTo>
                <a:lnTo>
                  <a:pt x="1595" y="1275"/>
                </a:lnTo>
                <a:lnTo>
                  <a:pt x="1573" y="1253"/>
                </a:lnTo>
                <a:lnTo>
                  <a:pt x="1550" y="1231"/>
                </a:lnTo>
                <a:lnTo>
                  <a:pt x="1530" y="1211"/>
                </a:lnTo>
                <a:lnTo>
                  <a:pt x="1509" y="1191"/>
                </a:lnTo>
                <a:lnTo>
                  <a:pt x="1491" y="1172"/>
                </a:lnTo>
                <a:lnTo>
                  <a:pt x="1475" y="1155"/>
                </a:lnTo>
                <a:lnTo>
                  <a:pt x="1460" y="1140"/>
                </a:lnTo>
                <a:lnTo>
                  <a:pt x="1448" y="1128"/>
                </a:lnTo>
                <a:lnTo>
                  <a:pt x="1439" y="1120"/>
                </a:lnTo>
                <a:lnTo>
                  <a:pt x="1433" y="1113"/>
                </a:lnTo>
                <a:lnTo>
                  <a:pt x="1432" y="1112"/>
                </a:lnTo>
                <a:lnTo>
                  <a:pt x="1420" y="1097"/>
                </a:lnTo>
                <a:lnTo>
                  <a:pt x="1412" y="1080"/>
                </a:lnTo>
                <a:lnTo>
                  <a:pt x="1409" y="1063"/>
                </a:lnTo>
                <a:lnTo>
                  <a:pt x="1411" y="1044"/>
                </a:lnTo>
                <a:lnTo>
                  <a:pt x="1419" y="1027"/>
                </a:lnTo>
                <a:lnTo>
                  <a:pt x="1429" y="1013"/>
                </a:lnTo>
                <a:lnTo>
                  <a:pt x="1443" y="1003"/>
                </a:lnTo>
                <a:lnTo>
                  <a:pt x="1461" y="995"/>
                </a:lnTo>
                <a:lnTo>
                  <a:pt x="1515" y="983"/>
                </a:lnTo>
                <a:lnTo>
                  <a:pt x="1570" y="976"/>
                </a:lnTo>
                <a:lnTo>
                  <a:pt x="1626" y="974"/>
                </a:lnTo>
                <a:lnTo>
                  <a:pt x="1688" y="976"/>
                </a:lnTo>
                <a:lnTo>
                  <a:pt x="1749" y="985"/>
                </a:lnTo>
                <a:lnTo>
                  <a:pt x="1809" y="1000"/>
                </a:lnTo>
                <a:lnTo>
                  <a:pt x="1866" y="1021"/>
                </a:lnTo>
                <a:lnTo>
                  <a:pt x="1921" y="1047"/>
                </a:lnTo>
                <a:lnTo>
                  <a:pt x="1973" y="1078"/>
                </a:lnTo>
                <a:lnTo>
                  <a:pt x="2023" y="1114"/>
                </a:lnTo>
                <a:lnTo>
                  <a:pt x="2069" y="1155"/>
                </a:lnTo>
                <a:lnTo>
                  <a:pt x="2106" y="1196"/>
                </a:lnTo>
                <a:lnTo>
                  <a:pt x="2139" y="1240"/>
                </a:lnTo>
                <a:lnTo>
                  <a:pt x="2170" y="1285"/>
                </a:lnTo>
                <a:lnTo>
                  <a:pt x="2194" y="1334"/>
                </a:lnTo>
                <a:lnTo>
                  <a:pt x="2215" y="1383"/>
                </a:lnTo>
                <a:lnTo>
                  <a:pt x="2231" y="1435"/>
                </a:lnTo>
                <a:lnTo>
                  <a:pt x="2243" y="1487"/>
                </a:lnTo>
                <a:lnTo>
                  <a:pt x="2249" y="1541"/>
                </a:lnTo>
                <a:lnTo>
                  <a:pt x="2253" y="1597"/>
                </a:lnTo>
                <a:lnTo>
                  <a:pt x="2249" y="1659"/>
                </a:lnTo>
                <a:lnTo>
                  <a:pt x="2240" y="1721"/>
                </a:lnTo>
                <a:lnTo>
                  <a:pt x="2225" y="1782"/>
                </a:lnTo>
                <a:lnTo>
                  <a:pt x="2203" y="1840"/>
                </a:lnTo>
                <a:lnTo>
                  <a:pt x="2650" y="2284"/>
                </a:lnTo>
                <a:lnTo>
                  <a:pt x="2687" y="2218"/>
                </a:lnTo>
                <a:lnTo>
                  <a:pt x="2719" y="2148"/>
                </a:lnTo>
                <a:lnTo>
                  <a:pt x="2745" y="2076"/>
                </a:lnTo>
                <a:lnTo>
                  <a:pt x="2767" y="2001"/>
                </a:lnTo>
                <a:lnTo>
                  <a:pt x="2782" y="1923"/>
                </a:lnTo>
                <a:lnTo>
                  <a:pt x="2792" y="1845"/>
                </a:lnTo>
                <a:lnTo>
                  <a:pt x="2795" y="1763"/>
                </a:lnTo>
                <a:lnTo>
                  <a:pt x="2792" y="1681"/>
                </a:lnTo>
                <a:lnTo>
                  <a:pt x="2782" y="1599"/>
                </a:lnTo>
                <a:lnTo>
                  <a:pt x="2765" y="1519"/>
                </a:lnTo>
                <a:lnTo>
                  <a:pt x="2743" y="1442"/>
                </a:lnTo>
                <a:lnTo>
                  <a:pt x="2715" y="1368"/>
                </a:lnTo>
                <a:lnTo>
                  <a:pt x="2681" y="1297"/>
                </a:lnTo>
                <a:lnTo>
                  <a:pt x="2642" y="1228"/>
                </a:lnTo>
                <a:lnTo>
                  <a:pt x="2597" y="1164"/>
                </a:lnTo>
                <a:lnTo>
                  <a:pt x="2549" y="1102"/>
                </a:lnTo>
                <a:lnTo>
                  <a:pt x="2496" y="1044"/>
                </a:lnTo>
                <a:lnTo>
                  <a:pt x="2439" y="992"/>
                </a:lnTo>
                <a:lnTo>
                  <a:pt x="2377" y="943"/>
                </a:lnTo>
                <a:lnTo>
                  <a:pt x="2311" y="899"/>
                </a:lnTo>
                <a:lnTo>
                  <a:pt x="2243" y="861"/>
                </a:lnTo>
                <a:lnTo>
                  <a:pt x="2171" y="827"/>
                </a:lnTo>
                <a:lnTo>
                  <a:pt x="2096" y="798"/>
                </a:lnTo>
                <a:lnTo>
                  <a:pt x="2018" y="777"/>
                </a:lnTo>
                <a:lnTo>
                  <a:pt x="1938" y="761"/>
                </a:lnTo>
                <a:lnTo>
                  <a:pt x="1856" y="750"/>
                </a:lnTo>
                <a:lnTo>
                  <a:pt x="1772" y="747"/>
                </a:lnTo>
                <a:close/>
                <a:moveTo>
                  <a:pt x="1779" y="0"/>
                </a:moveTo>
                <a:lnTo>
                  <a:pt x="1880" y="3"/>
                </a:lnTo>
                <a:lnTo>
                  <a:pt x="1979" y="12"/>
                </a:lnTo>
                <a:lnTo>
                  <a:pt x="2001" y="17"/>
                </a:lnTo>
                <a:lnTo>
                  <a:pt x="2019" y="26"/>
                </a:lnTo>
                <a:lnTo>
                  <a:pt x="2037" y="39"/>
                </a:lnTo>
                <a:lnTo>
                  <a:pt x="2050" y="55"/>
                </a:lnTo>
                <a:lnTo>
                  <a:pt x="2059" y="73"/>
                </a:lnTo>
                <a:lnTo>
                  <a:pt x="2065" y="93"/>
                </a:lnTo>
                <a:lnTo>
                  <a:pt x="2066" y="115"/>
                </a:lnTo>
                <a:lnTo>
                  <a:pt x="2066" y="160"/>
                </a:lnTo>
                <a:lnTo>
                  <a:pt x="2071" y="203"/>
                </a:lnTo>
                <a:lnTo>
                  <a:pt x="2081" y="246"/>
                </a:lnTo>
                <a:lnTo>
                  <a:pt x="2095" y="287"/>
                </a:lnTo>
                <a:lnTo>
                  <a:pt x="2114" y="326"/>
                </a:lnTo>
                <a:lnTo>
                  <a:pt x="2137" y="362"/>
                </a:lnTo>
                <a:lnTo>
                  <a:pt x="2164" y="397"/>
                </a:lnTo>
                <a:lnTo>
                  <a:pt x="2194" y="427"/>
                </a:lnTo>
                <a:lnTo>
                  <a:pt x="2228" y="455"/>
                </a:lnTo>
                <a:lnTo>
                  <a:pt x="2266" y="478"/>
                </a:lnTo>
                <a:lnTo>
                  <a:pt x="2306" y="498"/>
                </a:lnTo>
                <a:lnTo>
                  <a:pt x="2347" y="511"/>
                </a:lnTo>
                <a:lnTo>
                  <a:pt x="2389" y="521"/>
                </a:lnTo>
                <a:lnTo>
                  <a:pt x="2433" y="525"/>
                </a:lnTo>
                <a:lnTo>
                  <a:pt x="2476" y="524"/>
                </a:lnTo>
                <a:lnTo>
                  <a:pt x="2521" y="519"/>
                </a:lnTo>
                <a:lnTo>
                  <a:pt x="2564" y="509"/>
                </a:lnTo>
                <a:lnTo>
                  <a:pt x="2605" y="495"/>
                </a:lnTo>
                <a:lnTo>
                  <a:pt x="2645" y="477"/>
                </a:lnTo>
                <a:lnTo>
                  <a:pt x="2683" y="456"/>
                </a:lnTo>
                <a:lnTo>
                  <a:pt x="2717" y="429"/>
                </a:lnTo>
                <a:lnTo>
                  <a:pt x="2748" y="399"/>
                </a:lnTo>
                <a:lnTo>
                  <a:pt x="2765" y="385"/>
                </a:lnTo>
                <a:lnTo>
                  <a:pt x="2783" y="374"/>
                </a:lnTo>
                <a:lnTo>
                  <a:pt x="2803" y="369"/>
                </a:lnTo>
                <a:lnTo>
                  <a:pt x="2823" y="366"/>
                </a:lnTo>
                <a:lnTo>
                  <a:pt x="2845" y="370"/>
                </a:lnTo>
                <a:lnTo>
                  <a:pt x="2864" y="377"/>
                </a:lnTo>
                <a:lnTo>
                  <a:pt x="2883" y="388"/>
                </a:lnTo>
                <a:lnTo>
                  <a:pt x="2958" y="452"/>
                </a:lnTo>
                <a:lnTo>
                  <a:pt x="3031" y="521"/>
                </a:lnTo>
                <a:lnTo>
                  <a:pt x="3099" y="593"/>
                </a:lnTo>
                <a:lnTo>
                  <a:pt x="3164" y="671"/>
                </a:lnTo>
                <a:lnTo>
                  <a:pt x="3175" y="689"/>
                </a:lnTo>
                <a:lnTo>
                  <a:pt x="3182" y="708"/>
                </a:lnTo>
                <a:lnTo>
                  <a:pt x="3185" y="729"/>
                </a:lnTo>
                <a:lnTo>
                  <a:pt x="3183" y="749"/>
                </a:lnTo>
                <a:lnTo>
                  <a:pt x="3178" y="769"/>
                </a:lnTo>
                <a:lnTo>
                  <a:pt x="3167" y="788"/>
                </a:lnTo>
                <a:lnTo>
                  <a:pt x="3153" y="804"/>
                </a:lnTo>
                <a:lnTo>
                  <a:pt x="3121" y="835"/>
                </a:lnTo>
                <a:lnTo>
                  <a:pt x="3094" y="869"/>
                </a:lnTo>
                <a:lnTo>
                  <a:pt x="3072" y="906"/>
                </a:lnTo>
                <a:lnTo>
                  <a:pt x="3054" y="946"/>
                </a:lnTo>
                <a:lnTo>
                  <a:pt x="3040" y="985"/>
                </a:lnTo>
                <a:lnTo>
                  <a:pt x="3031" y="1027"/>
                </a:lnTo>
                <a:lnTo>
                  <a:pt x="3025" y="1070"/>
                </a:lnTo>
                <a:lnTo>
                  <a:pt x="3025" y="1112"/>
                </a:lnTo>
                <a:lnTo>
                  <a:pt x="3030" y="1155"/>
                </a:lnTo>
                <a:lnTo>
                  <a:pt x="3039" y="1198"/>
                </a:lnTo>
                <a:lnTo>
                  <a:pt x="3053" y="1239"/>
                </a:lnTo>
                <a:lnTo>
                  <a:pt x="3074" y="1282"/>
                </a:lnTo>
                <a:lnTo>
                  <a:pt x="3100" y="1321"/>
                </a:lnTo>
                <a:lnTo>
                  <a:pt x="3129" y="1356"/>
                </a:lnTo>
                <a:lnTo>
                  <a:pt x="3162" y="1388"/>
                </a:lnTo>
                <a:lnTo>
                  <a:pt x="3199" y="1415"/>
                </a:lnTo>
                <a:lnTo>
                  <a:pt x="3239" y="1438"/>
                </a:lnTo>
                <a:lnTo>
                  <a:pt x="3281" y="1456"/>
                </a:lnTo>
                <a:lnTo>
                  <a:pt x="3326" y="1470"/>
                </a:lnTo>
                <a:lnTo>
                  <a:pt x="3372" y="1479"/>
                </a:lnTo>
                <a:lnTo>
                  <a:pt x="3421" y="1481"/>
                </a:lnTo>
                <a:lnTo>
                  <a:pt x="3442" y="1483"/>
                </a:lnTo>
                <a:lnTo>
                  <a:pt x="3464" y="1489"/>
                </a:lnTo>
                <a:lnTo>
                  <a:pt x="3484" y="1500"/>
                </a:lnTo>
                <a:lnTo>
                  <a:pt x="3503" y="1513"/>
                </a:lnTo>
                <a:lnTo>
                  <a:pt x="3518" y="1529"/>
                </a:lnTo>
                <a:lnTo>
                  <a:pt x="3529" y="1547"/>
                </a:lnTo>
                <a:lnTo>
                  <a:pt x="3535" y="1568"/>
                </a:lnTo>
                <a:lnTo>
                  <a:pt x="3543" y="1668"/>
                </a:lnTo>
                <a:lnTo>
                  <a:pt x="3546" y="1769"/>
                </a:lnTo>
                <a:lnTo>
                  <a:pt x="3543" y="1869"/>
                </a:lnTo>
                <a:lnTo>
                  <a:pt x="3534" y="1969"/>
                </a:lnTo>
                <a:lnTo>
                  <a:pt x="3529" y="1990"/>
                </a:lnTo>
                <a:lnTo>
                  <a:pt x="3520" y="2009"/>
                </a:lnTo>
                <a:lnTo>
                  <a:pt x="3506" y="2026"/>
                </a:lnTo>
                <a:lnTo>
                  <a:pt x="3491" y="2039"/>
                </a:lnTo>
                <a:lnTo>
                  <a:pt x="3471" y="2049"/>
                </a:lnTo>
                <a:lnTo>
                  <a:pt x="3452" y="2055"/>
                </a:lnTo>
                <a:lnTo>
                  <a:pt x="3430" y="2056"/>
                </a:lnTo>
                <a:lnTo>
                  <a:pt x="3408" y="2055"/>
                </a:lnTo>
                <a:lnTo>
                  <a:pt x="3361" y="2058"/>
                </a:lnTo>
                <a:lnTo>
                  <a:pt x="3316" y="2066"/>
                </a:lnTo>
                <a:lnTo>
                  <a:pt x="3273" y="2079"/>
                </a:lnTo>
                <a:lnTo>
                  <a:pt x="3231" y="2098"/>
                </a:lnTo>
                <a:lnTo>
                  <a:pt x="3191" y="2120"/>
                </a:lnTo>
                <a:lnTo>
                  <a:pt x="3154" y="2148"/>
                </a:lnTo>
                <a:lnTo>
                  <a:pt x="3120" y="2179"/>
                </a:lnTo>
                <a:lnTo>
                  <a:pt x="3091" y="2214"/>
                </a:lnTo>
                <a:lnTo>
                  <a:pt x="3066" y="2252"/>
                </a:lnTo>
                <a:lnTo>
                  <a:pt x="3046" y="2294"/>
                </a:lnTo>
                <a:lnTo>
                  <a:pt x="3031" y="2336"/>
                </a:lnTo>
                <a:lnTo>
                  <a:pt x="3021" y="2379"/>
                </a:lnTo>
                <a:lnTo>
                  <a:pt x="3016" y="2422"/>
                </a:lnTo>
                <a:lnTo>
                  <a:pt x="3016" y="2465"/>
                </a:lnTo>
                <a:lnTo>
                  <a:pt x="3021" y="2508"/>
                </a:lnTo>
                <a:lnTo>
                  <a:pt x="3031" y="2550"/>
                </a:lnTo>
                <a:lnTo>
                  <a:pt x="3045" y="2591"/>
                </a:lnTo>
                <a:lnTo>
                  <a:pt x="3063" y="2629"/>
                </a:lnTo>
                <a:lnTo>
                  <a:pt x="3086" y="2667"/>
                </a:lnTo>
                <a:lnTo>
                  <a:pt x="3114" y="2701"/>
                </a:lnTo>
                <a:lnTo>
                  <a:pt x="3145" y="2734"/>
                </a:lnTo>
                <a:lnTo>
                  <a:pt x="3159" y="2750"/>
                </a:lnTo>
                <a:lnTo>
                  <a:pt x="3170" y="2768"/>
                </a:lnTo>
                <a:lnTo>
                  <a:pt x="3175" y="2788"/>
                </a:lnTo>
                <a:lnTo>
                  <a:pt x="3178" y="2809"/>
                </a:lnTo>
                <a:lnTo>
                  <a:pt x="3174" y="2829"/>
                </a:lnTo>
                <a:lnTo>
                  <a:pt x="3167" y="2850"/>
                </a:lnTo>
                <a:lnTo>
                  <a:pt x="3155" y="2868"/>
                </a:lnTo>
                <a:lnTo>
                  <a:pt x="3090" y="2944"/>
                </a:lnTo>
                <a:lnTo>
                  <a:pt x="3020" y="3017"/>
                </a:lnTo>
                <a:lnTo>
                  <a:pt x="2946" y="3085"/>
                </a:lnTo>
                <a:lnTo>
                  <a:pt x="2869" y="3149"/>
                </a:lnTo>
                <a:lnTo>
                  <a:pt x="2850" y="3161"/>
                </a:lnTo>
                <a:lnTo>
                  <a:pt x="2831" y="3168"/>
                </a:lnTo>
                <a:lnTo>
                  <a:pt x="2810" y="3170"/>
                </a:lnTo>
                <a:lnTo>
                  <a:pt x="2790" y="3169"/>
                </a:lnTo>
                <a:lnTo>
                  <a:pt x="2769" y="3162"/>
                </a:lnTo>
                <a:lnTo>
                  <a:pt x="2751" y="3153"/>
                </a:lnTo>
                <a:lnTo>
                  <a:pt x="2735" y="3139"/>
                </a:lnTo>
                <a:lnTo>
                  <a:pt x="2704" y="3109"/>
                </a:lnTo>
                <a:lnTo>
                  <a:pt x="2670" y="3083"/>
                </a:lnTo>
                <a:lnTo>
                  <a:pt x="2633" y="3061"/>
                </a:lnTo>
                <a:lnTo>
                  <a:pt x="2593" y="3043"/>
                </a:lnTo>
                <a:lnTo>
                  <a:pt x="2552" y="3029"/>
                </a:lnTo>
                <a:lnTo>
                  <a:pt x="2509" y="3019"/>
                </a:lnTo>
                <a:lnTo>
                  <a:pt x="2466" y="3014"/>
                </a:lnTo>
                <a:lnTo>
                  <a:pt x="2422" y="3013"/>
                </a:lnTo>
                <a:lnTo>
                  <a:pt x="2379" y="3017"/>
                </a:lnTo>
                <a:lnTo>
                  <a:pt x="2337" y="3026"/>
                </a:lnTo>
                <a:lnTo>
                  <a:pt x="2296" y="3039"/>
                </a:lnTo>
                <a:lnTo>
                  <a:pt x="2252" y="3060"/>
                </a:lnTo>
                <a:lnTo>
                  <a:pt x="2212" y="3086"/>
                </a:lnTo>
                <a:lnTo>
                  <a:pt x="2176" y="3116"/>
                </a:lnTo>
                <a:lnTo>
                  <a:pt x="2144" y="3151"/>
                </a:lnTo>
                <a:lnTo>
                  <a:pt x="2115" y="3189"/>
                </a:lnTo>
                <a:lnTo>
                  <a:pt x="2093" y="3230"/>
                </a:lnTo>
                <a:lnTo>
                  <a:pt x="2074" y="3273"/>
                </a:lnTo>
                <a:lnTo>
                  <a:pt x="2061" y="3319"/>
                </a:lnTo>
                <a:lnTo>
                  <a:pt x="2054" y="3367"/>
                </a:lnTo>
                <a:lnTo>
                  <a:pt x="2053" y="3415"/>
                </a:lnTo>
                <a:lnTo>
                  <a:pt x="2052" y="3436"/>
                </a:lnTo>
                <a:lnTo>
                  <a:pt x="2045" y="3457"/>
                </a:lnTo>
                <a:lnTo>
                  <a:pt x="2036" y="3475"/>
                </a:lnTo>
                <a:lnTo>
                  <a:pt x="2022" y="3490"/>
                </a:lnTo>
                <a:lnTo>
                  <a:pt x="2005" y="3503"/>
                </a:lnTo>
                <a:lnTo>
                  <a:pt x="1987" y="3512"/>
                </a:lnTo>
                <a:lnTo>
                  <a:pt x="1965" y="3516"/>
                </a:lnTo>
                <a:lnTo>
                  <a:pt x="1868" y="3525"/>
                </a:lnTo>
                <a:lnTo>
                  <a:pt x="1771" y="3527"/>
                </a:lnTo>
                <a:lnTo>
                  <a:pt x="1668" y="3525"/>
                </a:lnTo>
                <a:lnTo>
                  <a:pt x="1567" y="3515"/>
                </a:lnTo>
                <a:lnTo>
                  <a:pt x="1545" y="3511"/>
                </a:lnTo>
                <a:lnTo>
                  <a:pt x="1526" y="3501"/>
                </a:lnTo>
                <a:lnTo>
                  <a:pt x="1509" y="3488"/>
                </a:lnTo>
                <a:lnTo>
                  <a:pt x="1496" y="3473"/>
                </a:lnTo>
                <a:lnTo>
                  <a:pt x="1487" y="3455"/>
                </a:lnTo>
                <a:lnTo>
                  <a:pt x="1480" y="3434"/>
                </a:lnTo>
                <a:lnTo>
                  <a:pt x="1479" y="3412"/>
                </a:lnTo>
                <a:lnTo>
                  <a:pt x="1479" y="3368"/>
                </a:lnTo>
                <a:lnTo>
                  <a:pt x="1475" y="3324"/>
                </a:lnTo>
                <a:lnTo>
                  <a:pt x="1465" y="3282"/>
                </a:lnTo>
                <a:lnTo>
                  <a:pt x="1450" y="3240"/>
                </a:lnTo>
                <a:lnTo>
                  <a:pt x="1432" y="3201"/>
                </a:lnTo>
                <a:lnTo>
                  <a:pt x="1409" y="3165"/>
                </a:lnTo>
                <a:lnTo>
                  <a:pt x="1382" y="3131"/>
                </a:lnTo>
                <a:lnTo>
                  <a:pt x="1352" y="3100"/>
                </a:lnTo>
                <a:lnTo>
                  <a:pt x="1317" y="3072"/>
                </a:lnTo>
                <a:lnTo>
                  <a:pt x="1280" y="3048"/>
                </a:lnTo>
                <a:lnTo>
                  <a:pt x="1239" y="3029"/>
                </a:lnTo>
                <a:lnTo>
                  <a:pt x="1198" y="3015"/>
                </a:lnTo>
                <a:lnTo>
                  <a:pt x="1156" y="3007"/>
                </a:lnTo>
                <a:lnTo>
                  <a:pt x="1113" y="3002"/>
                </a:lnTo>
                <a:lnTo>
                  <a:pt x="1069" y="3002"/>
                </a:lnTo>
                <a:lnTo>
                  <a:pt x="1025" y="3008"/>
                </a:lnTo>
                <a:lnTo>
                  <a:pt x="982" y="3017"/>
                </a:lnTo>
                <a:lnTo>
                  <a:pt x="940" y="3031"/>
                </a:lnTo>
                <a:lnTo>
                  <a:pt x="900" y="3050"/>
                </a:lnTo>
                <a:lnTo>
                  <a:pt x="863" y="3072"/>
                </a:lnTo>
                <a:lnTo>
                  <a:pt x="829" y="3098"/>
                </a:lnTo>
                <a:lnTo>
                  <a:pt x="797" y="3128"/>
                </a:lnTo>
                <a:lnTo>
                  <a:pt x="781" y="3143"/>
                </a:lnTo>
                <a:lnTo>
                  <a:pt x="763" y="3153"/>
                </a:lnTo>
                <a:lnTo>
                  <a:pt x="742" y="3159"/>
                </a:lnTo>
                <a:lnTo>
                  <a:pt x="722" y="3160"/>
                </a:lnTo>
                <a:lnTo>
                  <a:pt x="701" y="3158"/>
                </a:lnTo>
                <a:lnTo>
                  <a:pt x="681" y="3151"/>
                </a:lnTo>
                <a:lnTo>
                  <a:pt x="662" y="3139"/>
                </a:lnTo>
                <a:lnTo>
                  <a:pt x="587" y="3074"/>
                </a:lnTo>
                <a:lnTo>
                  <a:pt x="514" y="3006"/>
                </a:lnTo>
                <a:lnTo>
                  <a:pt x="446" y="2934"/>
                </a:lnTo>
                <a:lnTo>
                  <a:pt x="382" y="2856"/>
                </a:lnTo>
                <a:lnTo>
                  <a:pt x="371" y="2839"/>
                </a:lnTo>
                <a:lnTo>
                  <a:pt x="364" y="2819"/>
                </a:lnTo>
                <a:lnTo>
                  <a:pt x="361" y="2798"/>
                </a:lnTo>
                <a:lnTo>
                  <a:pt x="363" y="2778"/>
                </a:lnTo>
                <a:lnTo>
                  <a:pt x="368" y="2758"/>
                </a:lnTo>
                <a:lnTo>
                  <a:pt x="378" y="2740"/>
                </a:lnTo>
                <a:lnTo>
                  <a:pt x="393" y="2724"/>
                </a:lnTo>
                <a:lnTo>
                  <a:pt x="424" y="2692"/>
                </a:lnTo>
                <a:lnTo>
                  <a:pt x="451" y="2657"/>
                </a:lnTo>
                <a:lnTo>
                  <a:pt x="473" y="2621"/>
                </a:lnTo>
                <a:lnTo>
                  <a:pt x="492" y="2582"/>
                </a:lnTo>
                <a:lnTo>
                  <a:pt x="506" y="2541"/>
                </a:lnTo>
                <a:lnTo>
                  <a:pt x="515" y="2499"/>
                </a:lnTo>
                <a:lnTo>
                  <a:pt x="521" y="2457"/>
                </a:lnTo>
                <a:lnTo>
                  <a:pt x="521" y="2415"/>
                </a:lnTo>
                <a:lnTo>
                  <a:pt x="515" y="2372"/>
                </a:lnTo>
                <a:lnTo>
                  <a:pt x="507" y="2330"/>
                </a:lnTo>
                <a:lnTo>
                  <a:pt x="492" y="2288"/>
                </a:lnTo>
                <a:lnTo>
                  <a:pt x="471" y="2245"/>
                </a:lnTo>
                <a:lnTo>
                  <a:pt x="445" y="2205"/>
                </a:lnTo>
                <a:lnTo>
                  <a:pt x="415" y="2168"/>
                </a:lnTo>
                <a:lnTo>
                  <a:pt x="381" y="2136"/>
                </a:lnTo>
                <a:lnTo>
                  <a:pt x="345" y="2109"/>
                </a:lnTo>
                <a:lnTo>
                  <a:pt x="305" y="2086"/>
                </a:lnTo>
                <a:lnTo>
                  <a:pt x="263" y="2069"/>
                </a:lnTo>
                <a:lnTo>
                  <a:pt x="218" y="2056"/>
                </a:lnTo>
                <a:lnTo>
                  <a:pt x="173" y="2048"/>
                </a:lnTo>
                <a:lnTo>
                  <a:pt x="127" y="2046"/>
                </a:lnTo>
                <a:lnTo>
                  <a:pt x="105" y="2044"/>
                </a:lnTo>
                <a:lnTo>
                  <a:pt x="83" y="2037"/>
                </a:lnTo>
                <a:lnTo>
                  <a:pt x="62" y="2028"/>
                </a:lnTo>
                <a:lnTo>
                  <a:pt x="43" y="2015"/>
                </a:lnTo>
                <a:lnTo>
                  <a:pt x="28" y="1999"/>
                </a:lnTo>
                <a:lnTo>
                  <a:pt x="16" y="1980"/>
                </a:lnTo>
                <a:lnTo>
                  <a:pt x="11" y="1959"/>
                </a:lnTo>
                <a:lnTo>
                  <a:pt x="2" y="1859"/>
                </a:lnTo>
                <a:lnTo>
                  <a:pt x="0" y="1759"/>
                </a:lnTo>
                <a:lnTo>
                  <a:pt x="3" y="1658"/>
                </a:lnTo>
                <a:lnTo>
                  <a:pt x="12" y="1558"/>
                </a:lnTo>
                <a:lnTo>
                  <a:pt x="16" y="1538"/>
                </a:lnTo>
                <a:lnTo>
                  <a:pt x="25" y="1518"/>
                </a:lnTo>
                <a:lnTo>
                  <a:pt x="37" y="1502"/>
                </a:lnTo>
                <a:lnTo>
                  <a:pt x="52" y="1489"/>
                </a:lnTo>
                <a:lnTo>
                  <a:pt x="70" y="1480"/>
                </a:lnTo>
                <a:lnTo>
                  <a:pt x="91" y="1473"/>
                </a:lnTo>
                <a:lnTo>
                  <a:pt x="115" y="1472"/>
                </a:lnTo>
                <a:lnTo>
                  <a:pt x="165" y="1469"/>
                </a:lnTo>
                <a:lnTo>
                  <a:pt x="215" y="1461"/>
                </a:lnTo>
                <a:lnTo>
                  <a:pt x="263" y="1447"/>
                </a:lnTo>
                <a:lnTo>
                  <a:pt x="307" y="1430"/>
                </a:lnTo>
                <a:lnTo>
                  <a:pt x="349" y="1407"/>
                </a:lnTo>
                <a:lnTo>
                  <a:pt x="388" y="1380"/>
                </a:lnTo>
                <a:lnTo>
                  <a:pt x="422" y="1349"/>
                </a:lnTo>
                <a:lnTo>
                  <a:pt x="453" y="1314"/>
                </a:lnTo>
                <a:lnTo>
                  <a:pt x="479" y="1275"/>
                </a:lnTo>
                <a:lnTo>
                  <a:pt x="500" y="1234"/>
                </a:lnTo>
                <a:lnTo>
                  <a:pt x="514" y="1192"/>
                </a:lnTo>
                <a:lnTo>
                  <a:pt x="525" y="1149"/>
                </a:lnTo>
                <a:lnTo>
                  <a:pt x="529" y="1106"/>
                </a:lnTo>
                <a:lnTo>
                  <a:pt x="529" y="1062"/>
                </a:lnTo>
                <a:lnTo>
                  <a:pt x="525" y="1020"/>
                </a:lnTo>
                <a:lnTo>
                  <a:pt x="515" y="977"/>
                </a:lnTo>
                <a:lnTo>
                  <a:pt x="501" y="937"/>
                </a:lnTo>
                <a:lnTo>
                  <a:pt x="483" y="897"/>
                </a:lnTo>
                <a:lnTo>
                  <a:pt x="459" y="860"/>
                </a:lnTo>
                <a:lnTo>
                  <a:pt x="432" y="825"/>
                </a:lnTo>
                <a:lnTo>
                  <a:pt x="401" y="793"/>
                </a:lnTo>
                <a:lnTo>
                  <a:pt x="387" y="777"/>
                </a:lnTo>
                <a:lnTo>
                  <a:pt x="376" y="759"/>
                </a:lnTo>
                <a:lnTo>
                  <a:pt x="371" y="739"/>
                </a:lnTo>
                <a:lnTo>
                  <a:pt x="368" y="719"/>
                </a:lnTo>
                <a:lnTo>
                  <a:pt x="372" y="697"/>
                </a:lnTo>
                <a:lnTo>
                  <a:pt x="378" y="678"/>
                </a:lnTo>
                <a:lnTo>
                  <a:pt x="390" y="660"/>
                </a:lnTo>
                <a:lnTo>
                  <a:pt x="456" y="583"/>
                </a:lnTo>
                <a:lnTo>
                  <a:pt x="525" y="510"/>
                </a:lnTo>
                <a:lnTo>
                  <a:pt x="600" y="442"/>
                </a:lnTo>
                <a:lnTo>
                  <a:pt x="677" y="377"/>
                </a:lnTo>
                <a:lnTo>
                  <a:pt x="696" y="366"/>
                </a:lnTo>
                <a:lnTo>
                  <a:pt x="715" y="359"/>
                </a:lnTo>
                <a:lnTo>
                  <a:pt x="736" y="357"/>
                </a:lnTo>
                <a:lnTo>
                  <a:pt x="756" y="359"/>
                </a:lnTo>
                <a:lnTo>
                  <a:pt x="776" y="364"/>
                </a:lnTo>
                <a:lnTo>
                  <a:pt x="794" y="374"/>
                </a:lnTo>
                <a:lnTo>
                  <a:pt x="810" y="389"/>
                </a:lnTo>
                <a:lnTo>
                  <a:pt x="842" y="418"/>
                </a:lnTo>
                <a:lnTo>
                  <a:pt x="876" y="444"/>
                </a:lnTo>
                <a:lnTo>
                  <a:pt x="913" y="466"/>
                </a:lnTo>
                <a:lnTo>
                  <a:pt x="953" y="485"/>
                </a:lnTo>
                <a:lnTo>
                  <a:pt x="994" y="499"/>
                </a:lnTo>
                <a:lnTo>
                  <a:pt x="1037" y="508"/>
                </a:lnTo>
                <a:lnTo>
                  <a:pt x="1080" y="514"/>
                </a:lnTo>
                <a:lnTo>
                  <a:pt x="1124" y="514"/>
                </a:lnTo>
                <a:lnTo>
                  <a:pt x="1167" y="510"/>
                </a:lnTo>
                <a:lnTo>
                  <a:pt x="1209" y="502"/>
                </a:lnTo>
                <a:lnTo>
                  <a:pt x="1250" y="488"/>
                </a:lnTo>
                <a:lnTo>
                  <a:pt x="1293" y="467"/>
                </a:lnTo>
                <a:lnTo>
                  <a:pt x="1333" y="441"/>
                </a:lnTo>
                <a:lnTo>
                  <a:pt x="1370" y="410"/>
                </a:lnTo>
                <a:lnTo>
                  <a:pt x="1402" y="376"/>
                </a:lnTo>
                <a:lnTo>
                  <a:pt x="1429" y="338"/>
                </a:lnTo>
                <a:lnTo>
                  <a:pt x="1453" y="298"/>
                </a:lnTo>
                <a:lnTo>
                  <a:pt x="1472" y="254"/>
                </a:lnTo>
                <a:lnTo>
                  <a:pt x="1483" y="207"/>
                </a:lnTo>
                <a:lnTo>
                  <a:pt x="1491" y="160"/>
                </a:lnTo>
                <a:lnTo>
                  <a:pt x="1492" y="112"/>
                </a:lnTo>
                <a:lnTo>
                  <a:pt x="1495" y="87"/>
                </a:lnTo>
                <a:lnTo>
                  <a:pt x="1503" y="64"/>
                </a:lnTo>
                <a:lnTo>
                  <a:pt x="1517" y="44"/>
                </a:lnTo>
                <a:lnTo>
                  <a:pt x="1534" y="28"/>
                </a:lnTo>
                <a:lnTo>
                  <a:pt x="1556" y="17"/>
                </a:lnTo>
                <a:lnTo>
                  <a:pt x="1581" y="11"/>
                </a:lnTo>
                <a:lnTo>
                  <a:pt x="1680" y="3"/>
                </a:lnTo>
                <a:lnTo>
                  <a:pt x="17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Freeform 24">
            <a:extLst>
              <a:ext uri="{FF2B5EF4-FFF2-40B4-BE49-F238E27FC236}">
                <a16:creationId xmlns:a16="http://schemas.microsoft.com/office/drawing/2014/main" xmlns="" id="{15E095DF-BFF3-E240-AB4D-76B2C6F00389}"/>
              </a:ext>
            </a:extLst>
          </p:cNvPr>
          <p:cNvSpPr>
            <a:spLocks noEditPoints="1"/>
          </p:cNvSpPr>
          <p:nvPr/>
        </p:nvSpPr>
        <p:spPr bwMode="auto">
          <a:xfrm>
            <a:off x="4663751" y="4331408"/>
            <a:ext cx="762097" cy="608779"/>
          </a:xfrm>
          <a:custGeom>
            <a:avLst/>
            <a:gdLst>
              <a:gd name="T0" fmla="*/ 1260 w 3660"/>
              <a:gd name="T1" fmla="*/ 2482 h 3311"/>
              <a:gd name="T2" fmla="*/ 1483 w 3660"/>
              <a:gd name="T3" fmla="*/ 2547 h 3311"/>
              <a:gd name="T4" fmla="*/ 1504 w 3660"/>
              <a:gd name="T5" fmla="*/ 2132 h 3311"/>
              <a:gd name="T6" fmla="*/ 1930 w 3660"/>
              <a:gd name="T7" fmla="*/ 3139 h 3311"/>
              <a:gd name="T8" fmla="*/ 2392 w 3660"/>
              <a:gd name="T9" fmla="*/ 2983 h 3311"/>
              <a:gd name="T10" fmla="*/ 927 w 3660"/>
              <a:gd name="T11" fmla="*/ 2030 h 3311"/>
              <a:gd name="T12" fmla="*/ 1103 w 3660"/>
              <a:gd name="T13" fmla="*/ 2432 h 3311"/>
              <a:gd name="T14" fmla="*/ 2585 w 3660"/>
              <a:gd name="T15" fmla="*/ 2039 h 3311"/>
              <a:gd name="T16" fmla="*/ 2896 w 3660"/>
              <a:gd name="T17" fmla="*/ 2802 h 3311"/>
              <a:gd name="T18" fmla="*/ 693 w 3660"/>
              <a:gd name="T19" fmla="*/ 2002 h 3311"/>
              <a:gd name="T20" fmla="*/ 810 w 3660"/>
              <a:gd name="T21" fmla="*/ 2359 h 3311"/>
              <a:gd name="T22" fmla="*/ 3304 w 3660"/>
              <a:gd name="T23" fmla="*/ 1982 h 3311"/>
              <a:gd name="T24" fmla="*/ 3186 w 3660"/>
              <a:gd name="T25" fmla="*/ 2294 h 3311"/>
              <a:gd name="T26" fmla="*/ 3414 w 3660"/>
              <a:gd name="T27" fmla="*/ 1974 h 3311"/>
              <a:gd name="T28" fmla="*/ 3517 w 3660"/>
              <a:gd name="T29" fmla="*/ 2231 h 3311"/>
              <a:gd name="T30" fmla="*/ 232 w 3660"/>
              <a:gd name="T31" fmla="*/ 1959 h 3311"/>
              <a:gd name="T32" fmla="*/ 336 w 3660"/>
              <a:gd name="T33" fmla="*/ 2224 h 3311"/>
              <a:gd name="T34" fmla="*/ 68 w 3660"/>
              <a:gd name="T35" fmla="*/ 1943 h 3311"/>
              <a:gd name="T36" fmla="*/ 149 w 3660"/>
              <a:gd name="T37" fmla="*/ 2173 h 3311"/>
              <a:gd name="T38" fmla="*/ 137 w 3660"/>
              <a:gd name="T39" fmla="*/ 1571 h 3311"/>
              <a:gd name="T40" fmla="*/ 143 w 3660"/>
              <a:gd name="T41" fmla="*/ 1798 h 3311"/>
              <a:gd name="T42" fmla="*/ 328 w 3660"/>
              <a:gd name="T43" fmla="*/ 1522 h 3311"/>
              <a:gd name="T44" fmla="*/ 242 w 3660"/>
              <a:gd name="T45" fmla="*/ 1789 h 3311"/>
              <a:gd name="T46" fmla="*/ 3414 w 3660"/>
              <a:gd name="T47" fmla="*/ 1503 h 3311"/>
              <a:gd name="T48" fmla="*/ 3514 w 3660"/>
              <a:gd name="T49" fmla="*/ 1781 h 3311"/>
              <a:gd name="T50" fmla="*/ 3181 w 3660"/>
              <a:gd name="T51" fmla="*/ 1458 h 3311"/>
              <a:gd name="T52" fmla="*/ 3310 w 3660"/>
              <a:gd name="T53" fmla="*/ 1768 h 3311"/>
              <a:gd name="T54" fmla="*/ 809 w 3660"/>
              <a:gd name="T55" fmla="*/ 1397 h 3311"/>
              <a:gd name="T56" fmla="*/ 698 w 3660"/>
              <a:gd name="T57" fmla="*/ 1752 h 3311"/>
              <a:gd name="T58" fmla="*/ 2797 w 3660"/>
              <a:gd name="T59" fmla="*/ 1388 h 3311"/>
              <a:gd name="T60" fmla="*/ 2967 w 3660"/>
              <a:gd name="T61" fmla="*/ 1750 h 3311"/>
              <a:gd name="T62" fmla="*/ 2797 w 3660"/>
              <a:gd name="T63" fmla="*/ 1388 h 3311"/>
              <a:gd name="T64" fmla="*/ 940 w 3660"/>
              <a:gd name="T65" fmla="*/ 1732 h 3311"/>
              <a:gd name="T66" fmla="*/ 1092 w 3660"/>
              <a:gd name="T67" fmla="*/ 1323 h 3311"/>
              <a:gd name="T68" fmla="*/ 2601 w 3660"/>
              <a:gd name="T69" fmla="*/ 1732 h 3311"/>
              <a:gd name="T70" fmla="*/ 2377 w 3660"/>
              <a:gd name="T71" fmla="*/ 1312 h 3311"/>
              <a:gd name="T72" fmla="*/ 1262 w 3660"/>
              <a:gd name="T73" fmla="*/ 1702 h 3311"/>
              <a:gd name="T74" fmla="*/ 1493 w 3660"/>
              <a:gd name="T75" fmla="*/ 1222 h 3311"/>
              <a:gd name="T76" fmla="*/ 1769 w 3660"/>
              <a:gd name="T77" fmla="*/ 1679 h 3311"/>
              <a:gd name="T78" fmla="*/ 2115 w 3660"/>
              <a:gd name="T79" fmla="*/ 1266 h 3311"/>
              <a:gd name="T80" fmla="*/ 679 w 3660"/>
              <a:gd name="T81" fmla="*/ 1166 h 3311"/>
              <a:gd name="T82" fmla="*/ 829 w 3660"/>
              <a:gd name="T83" fmla="*/ 800 h 3311"/>
              <a:gd name="T84" fmla="*/ 2779 w 3660"/>
              <a:gd name="T85" fmla="*/ 1093 h 3311"/>
              <a:gd name="T86" fmla="*/ 2986 w 3660"/>
              <a:gd name="T87" fmla="*/ 1145 h 3311"/>
              <a:gd name="T88" fmla="*/ 926 w 3660"/>
              <a:gd name="T89" fmla="*/ 706 h 3311"/>
              <a:gd name="T90" fmla="*/ 948 w 3660"/>
              <a:gd name="T91" fmla="*/ 1068 h 3311"/>
              <a:gd name="T92" fmla="*/ 2372 w 3660"/>
              <a:gd name="T93" fmla="*/ 579 h 3311"/>
              <a:gd name="T94" fmla="*/ 2606 w 3660"/>
              <a:gd name="T95" fmla="*/ 1052 h 3311"/>
              <a:gd name="T96" fmla="*/ 2381 w 3660"/>
              <a:gd name="T97" fmla="*/ 580 h 3311"/>
              <a:gd name="T98" fmla="*/ 1260 w 3660"/>
              <a:gd name="T99" fmla="*/ 921 h 3311"/>
              <a:gd name="T100" fmla="*/ 1503 w 3660"/>
              <a:gd name="T101" fmla="*/ 377 h 3311"/>
              <a:gd name="T102" fmla="*/ 1767 w 3660"/>
              <a:gd name="T103" fmla="*/ 797 h 3311"/>
              <a:gd name="T104" fmla="*/ 2122 w 3660"/>
              <a:gd name="T105" fmla="*/ 477 h 3311"/>
              <a:gd name="T106" fmla="*/ 3069 w 3660"/>
              <a:gd name="T107" fmla="*/ 692 h 3311"/>
              <a:gd name="T108" fmla="*/ 3650 w 3660"/>
              <a:gd name="T109" fmla="*/ 2549 h 3311"/>
              <a:gd name="T110" fmla="*/ 1617 w 3660"/>
              <a:gd name="T111" fmla="*/ 3306 h 3311"/>
              <a:gd name="T112" fmla="*/ 388 w 3660"/>
              <a:gd name="T113" fmla="*/ 2633 h 3311"/>
              <a:gd name="T114" fmla="*/ 20 w 3660"/>
              <a:gd name="T115" fmla="*/ 1394 h 3311"/>
              <a:gd name="T116" fmla="*/ 402 w 3660"/>
              <a:gd name="T117" fmla="*/ 123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60" h="3311">
                <a:moveTo>
                  <a:pt x="1272" y="2058"/>
                </a:moveTo>
                <a:lnTo>
                  <a:pt x="1269" y="2058"/>
                </a:lnTo>
                <a:lnTo>
                  <a:pt x="1264" y="2058"/>
                </a:lnTo>
                <a:lnTo>
                  <a:pt x="1261" y="2060"/>
                </a:lnTo>
                <a:lnTo>
                  <a:pt x="1258" y="2062"/>
                </a:lnTo>
                <a:lnTo>
                  <a:pt x="1254" y="2067"/>
                </a:lnTo>
                <a:lnTo>
                  <a:pt x="1252" y="2071"/>
                </a:lnTo>
                <a:lnTo>
                  <a:pt x="1252" y="2076"/>
                </a:lnTo>
                <a:lnTo>
                  <a:pt x="1252" y="2467"/>
                </a:lnTo>
                <a:lnTo>
                  <a:pt x="1252" y="2471"/>
                </a:lnTo>
                <a:lnTo>
                  <a:pt x="1254" y="2476"/>
                </a:lnTo>
                <a:lnTo>
                  <a:pt x="1257" y="2479"/>
                </a:lnTo>
                <a:lnTo>
                  <a:pt x="1260" y="2482"/>
                </a:lnTo>
                <a:lnTo>
                  <a:pt x="1264" y="2484"/>
                </a:lnTo>
                <a:lnTo>
                  <a:pt x="1274" y="2488"/>
                </a:lnTo>
                <a:lnTo>
                  <a:pt x="1290" y="2493"/>
                </a:lnTo>
                <a:lnTo>
                  <a:pt x="1309" y="2500"/>
                </a:lnTo>
                <a:lnTo>
                  <a:pt x="1332" y="2508"/>
                </a:lnTo>
                <a:lnTo>
                  <a:pt x="1355" y="2516"/>
                </a:lnTo>
                <a:lnTo>
                  <a:pt x="1380" y="2523"/>
                </a:lnTo>
                <a:lnTo>
                  <a:pt x="1404" y="2531"/>
                </a:lnTo>
                <a:lnTo>
                  <a:pt x="1427" y="2538"/>
                </a:lnTo>
                <a:lnTo>
                  <a:pt x="1448" y="2542"/>
                </a:lnTo>
                <a:lnTo>
                  <a:pt x="1465" y="2546"/>
                </a:lnTo>
                <a:lnTo>
                  <a:pt x="1478" y="2548"/>
                </a:lnTo>
                <a:lnTo>
                  <a:pt x="1483" y="2547"/>
                </a:lnTo>
                <a:lnTo>
                  <a:pt x="1490" y="2546"/>
                </a:lnTo>
                <a:lnTo>
                  <a:pt x="1498" y="2540"/>
                </a:lnTo>
                <a:lnTo>
                  <a:pt x="1501" y="2537"/>
                </a:lnTo>
                <a:lnTo>
                  <a:pt x="1502" y="2533"/>
                </a:lnTo>
                <a:lnTo>
                  <a:pt x="1503" y="2530"/>
                </a:lnTo>
                <a:lnTo>
                  <a:pt x="1504" y="2526"/>
                </a:lnTo>
                <a:lnTo>
                  <a:pt x="1504" y="2518"/>
                </a:lnTo>
                <a:lnTo>
                  <a:pt x="1504" y="2504"/>
                </a:lnTo>
                <a:lnTo>
                  <a:pt x="1504" y="2324"/>
                </a:lnTo>
                <a:lnTo>
                  <a:pt x="1504" y="2288"/>
                </a:lnTo>
                <a:lnTo>
                  <a:pt x="1504" y="2251"/>
                </a:lnTo>
                <a:lnTo>
                  <a:pt x="1504" y="2157"/>
                </a:lnTo>
                <a:lnTo>
                  <a:pt x="1504" y="2132"/>
                </a:lnTo>
                <a:lnTo>
                  <a:pt x="1504" y="2113"/>
                </a:lnTo>
                <a:lnTo>
                  <a:pt x="1504" y="2101"/>
                </a:lnTo>
                <a:lnTo>
                  <a:pt x="1504" y="2097"/>
                </a:lnTo>
                <a:lnTo>
                  <a:pt x="1502" y="2088"/>
                </a:lnTo>
                <a:lnTo>
                  <a:pt x="1495" y="2081"/>
                </a:lnTo>
                <a:lnTo>
                  <a:pt x="1486" y="2078"/>
                </a:lnTo>
                <a:lnTo>
                  <a:pt x="1272" y="2058"/>
                </a:lnTo>
                <a:close/>
                <a:moveTo>
                  <a:pt x="2372" y="2044"/>
                </a:moveTo>
                <a:lnTo>
                  <a:pt x="1948" y="2072"/>
                </a:lnTo>
                <a:lnTo>
                  <a:pt x="1939" y="2076"/>
                </a:lnTo>
                <a:lnTo>
                  <a:pt x="1932" y="2082"/>
                </a:lnTo>
                <a:lnTo>
                  <a:pt x="1930" y="2092"/>
                </a:lnTo>
                <a:lnTo>
                  <a:pt x="1930" y="3139"/>
                </a:lnTo>
                <a:lnTo>
                  <a:pt x="1930" y="3144"/>
                </a:lnTo>
                <a:lnTo>
                  <a:pt x="1932" y="3148"/>
                </a:lnTo>
                <a:lnTo>
                  <a:pt x="1935" y="3152"/>
                </a:lnTo>
                <a:lnTo>
                  <a:pt x="1938" y="3155"/>
                </a:lnTo>
                <a:lnTo>
                  <a:pt x="1944" y="3158"/>
                </a:lnTo>
                <a:lnTo>
                  <a:pt x="1949" y="3158"/>
                </a:lnTo>
                <a:lnTo>
                  <a:pt x="1953" y="3158"/>
                </a:lnTo>
                <a:lnTo>
                  <a:pt x="1956" y="3157"/>
                </a:lnTo>
                <a:lnTo>
                  <a:pt x="2381" y="2997"/>
                </a:lnTo>
                <a:lnTo>
                  <a:pt x="2384" y="2995"/>
                </a:lnTo>
                <a:lnTo>
                  <a:pt x="2388" y="2992"/>
                </a:lnTo>
                <a:lnTo>
                  <a:pt x="2391" y="2988"/>
                </a:lnTo>
                <a:lnTo>
                  <a:pt x="2392" y="2983"/>
                </a:lnTo>
                <a:lnTo>
                  <a:pt x="2393" y="2979"/>
                </a:lnTo>
                <a:lnTo>
                  <a:pt x="2393" y="2063"/>
                </a:lnTo>
                <a:lnTo>
                  <a:pt x="2392" y="2058"/>
                </a:lnTo>
                <a:lnTo>
                  <a:pt x="2390" y="2053"/>
                </a:lnTo>
                <a:lnTo>
                  <a:pt x="2386" y="2049"/>
                </a:lnTo>
                <a:lnTo>
                  <a:pt x="2383" y="2047"/>
                </a:lnTo>
                <a:lnTo>
                  <a:pt x="2377" y="2044"/>
                </a:lnTo>
                <a:lnTo>
                  <a:pt x="2372" y="2044"/>
                </a:lnTo>
                <a:close/>
                <a:moveTo>
                  <a:pt x="942" y="2026"/>
                </a:moveTo>
                <a:lnTo>
                  <a:pt x="938" y="2026"/>
                </a:lnTo>
                <a:lnTo>
                  <a:pt x="934" y="2027"/>
                </a:lnTo>
                <a:lnTo>
                  <a:pt x="930" y="2028"/>
                </a:lnTo>
                <a:lnTo>
                  <a:pt x="927" y="2030"/>
                </a:lnTo>
                <a:lnTo>
                  <a:pt x="924" y="2034"/>
                </a:lnTo>
                <a:lnTo>
                  <a:pt x="921" y="2039"/>
                </a:lnTo>
                <a:lnTo>
                  <a:pt x="921" y="2044"/>
                </a:lnTo>
                <a:lnTo>
                  <a:pt x="921" y="2376"/>
                </a:lnTo>
                <a:lnTo>
                  <a:pt x="923" y="2383"/>
                </a:lnTo>
                <a:lnTo>
                  <a:pt x="928" y="2390"/>
                </a:lnTo>
                <a:lnTo>
                  <a:pt x="935" y="2393"/>
                </a:lnTo>
                <a:lnTo>
                  <a:pt x="1087" y="2436"/>
                </a:lnTo>
                <a:lnTo>
                  <a:pt x="1090" y="2437"/>
                </a:lnTo>
                <a:lnTo>
                  <a:pt x="1092" y="2437"/>
                </a:lnTo>
                <a:lnTo>
                  <a:pt x="1096" y="2436"/>
                </a:lnTo>
                <a:lnTo>
                  <a:pt x="1100" y="2434"/>
                </a:lnTo>
                <a:lnTo>
                  <a:pt x="1103" y="2432"/>
                </a:lnTo>
                <a:lnTo>
                  <a:pt x="1106" y="2429"/>
                </a:lnTo>
                <a:lnTo>
                  <a:pt x="1109" y="2426"/>
                </a:lnTo>
                <a:lnTo>
                  <a:pt x="1111" y="2421"/>
                </a:lnTo>
                <a:lnTo>
                  <a:pt x="1111" y="2417"/>
                </a:lnTo>
                <a:lnTo>
                  <a:pt x="1111" y="2059"/>
                </a:lnTo>
                <a:lnTo>
                  <a:pt x="1109" y="2050"/>
                </a:lnTo>
                <a:lnTo>
                  <a:pt x="1103" y="2043"/>
                </a:lnTo>
                <a:lnTo>
                  <a:pt x="1094" y="2040"/>
                </a:lnTo>
                <a:lnTo>
                  <a:pt x="942" y="2026"/>
                </a:lnTo>
                <a:close/>
                <a:moveTo>
                  <a:pt x="2884" y="2010"/>
                </a:moveTo>
                <a:lnTo>
                  <a:pt x="2601" y="2029"/>
                </a:lnTo>
                <a:lnTo>
                  <a:pt x="2592" y="2032"/>
                </a:lnTo>
                <a:lnTo>
                  <a:pt x="2585" y="2039"/>
                </a:lnTo>
                <a:lnTo>
                  <a:pt x="2583" y="2048"/>
                </a:lnTo>
                <a:lnTo>
                  <a:pt x="2583" y="2893"/>
                </a:lnTo>
                <a:lnTo>
                  <a:pt x="2584" y="2898"/>
                </a:lnTo>
                <a:lnTo>
                  <a:pt x="2585" y="2902"/>
                </a:lnTo>
                <a:lnTo>
                  <a:pt x="2587" y="2906"/>
                </a:lnTo>
                <a:lnTo>
                  <a:pt x="2590" y="2909"/>
                </a:lnTo>
                <a:lnTo>
                  <a:pt x="2595" y="2911"/>
                </a:lnTo>
                <a:lnTo>
                  <a:pt x="2598" y="2912"/>
                </a:lnTo>
                <a:lnTo>
                  <a:pt x="2602" y="2912"/>
                </a:lnTo>
                <a:lnTo>
                  <a:pt x="2605" y="2912"/>
                </a:lnTo>
                <a:lnTo>
                  <a:pt x="2608" y="2911"/>
                </a:lnTo>
                <a:lnTo>
                  <a:pt x="2892" y="2805"/>
                </a:lnTo>
                <a:lnTo>
                  <a:pt x="2896" y="2802"/>
                </a:lnTo>
                <a:lnTo>
                  <a:pt x="2900" y="2799"/>
                </a:lnTo>
                <a:lnTo>
                  <a:pt x="2902" y="2796"/>
                </a:lnTo>
                <a:lnTo>
                  <a:pt x="2904" y="2791"/>
                </a:lnTo>
                <a:lnTo>
                  <a:pt x="2904" y="2787"/>
                </a:lnTo>
                <a:lnTo>
                  <a:pt x="2904" y="2029"/>
                </a:lnTo>
                <a:lnTo>
                  <a:pt x="2903" y="2023"/>
                </a:lnTo>
                <a:lnTo>
                  <a:pt x="2901" y="2019"/>
                </a:lnTo>
                <a:lnTo>
                  <a:pt x="2899" y="2016"/>
                </a:lnTo>
                <a:lnTo>
                  <a:pt x="2894" y="2012"/>
                </a:lnTo>
                <a:lnTo>
                  <a:pt x="2889" y="2010"/>
                </a:lnTo>
                <a:lnTo>
                  <a:pt x="2884" y="2010"/>
                </a:lnTo>
                <a:close/>
                <a:moveTo>
                  <a:pt x="698" y="2001"/>
                </a:moveTo>
                <a:lnTo>
                  <a:pt x="693" y="2002"/>
                </a:lnTo>
                <a:lnTo>
                  <a:pt x="688" y="2003"/>
                </a:lnTo>
                <a:lnTo>
                  <a:pt x="684" y="2007"/>
                </a:lnTo>
                <a:lnTo>
                  <a:pt x="680" y="2010"/>
                </a:lnTo>
                <a:lnTo>
                  <a:pt x="679" y="2013"/>
                </a:lnTo>
                <a:lnTo>
                  <a:pt x="678" y="2017"/>
                </a:lnTo>
                <a:lnTo>
                  <a:pt x="677" y="2021"/>
                </a:lnTo>
                <a:lnTo>
                  <a:pt x="677" y="2309"/>
                </a:lnTo>
                <a:lnTo>
                  <a:pt x="679" y="2317"/>
                </a:lnTo>
                <a:lnTo>
                  <a:pt x="684" y="2323"/>
                </a:lnTo>
                <a:lnTo>
                  <a:pt x="692" y="2327"/>
                </a:lnTo>
                <a:lnTo>
                  <a:pt x="805" y="2358"/>
                </a:lnTo>
                <a:lnTo>
                  <a:pt x="807" y="2358"/>
                </a:lnTo>
                <a:lnTo>
                  <a:pt x="810" y="2359"/>
                </a:lnTo>
                <a:lnTo>
                  <a:pt x="814" y="2358"/>
                </a:lnTo>
                <a:lnTo>
                  <a:pt x="817" y="2357"/>
                </a:lnTo>
                <a:lnTo>
                  <a:pt x="822" y="2354"/>
                </a:lnTo>
                <a:lnTo>
                  <a:pt x="825" y="2351"/>
                </a:lnTo>
                <a:lnTo>
                  <a:pt x="827" y="2348"/>
                </a:lnTo>
                <a:lnTo>
                  <a:pt x="828" y="2343"/>
                </a:lnTo>
                <a:lnTo>
                  <a:pt x="829" y="2340"/>
                </a:lnTo>
                <a:lnTo>
                  <a:pt x="829" y="2031"/>
                </a:lnTo>
                <a:lnTo>
                  <a:pt x="826" y="2022"/>
                </a:lnTo>
                <a:lnTo>
                  <a:pt x="821" y="2016"/>
                </a:lnTo>
                <a:lnTo>
                  <a:pt x="812" y="2013"/>
                </a:lnTo>
                <a:lnTo>
                  <a:pt x="698" y="2001"/>
                </a:lnTo>
                <a:close/>
                <a:moveTo>
                  <a:pt x="3304" y="1982"/>
                </a:moveTo>
                <a:lnTo>
                  <a:pt x="3181" y="1990"/>
                </a:lnTo>
                <a:lnTo>
                  <a:pt x="3172" y="1993"/>
                </a:lnTo>
                <a:lnTo>
                  <a:pt x="3165" y="2000"/>
                </a:lnTo>
                <a:lnTo>
                  <a:pt x="3163" y="2009"/>
                </a:lnTo>
                <a:lnTo>
                  <a:pt x="3163" y="2276"/>
                </a:lnTo>
                <a:lnTo>
                  <a:pt x="3164" y="2281"/>
                </a:lnTo>
                <a:lnTo>
                  <a:pt x="3167" y="2286"/>
                </a:lnTo>
                <a:lnTo>
                  <a:pt x="3170" y="2290"/>
                </a:lnTo>
                <a:lnTo>
                  <a:pt x="3173" y="2292"/>
                </a:lnTo>
                <a:lnTo>
                  <a:pt x="3178" y="2293"/>
                </a:lnTo>
                <a:lnTo>
                  <a:pt x="3182" y="2294"/>
                </a:lnTo>
                <a:lnTo>
                  <a:pt x="3185" y="2294"/>
                </a:lnTo>
                <a:lnTo>
                  <a:pt x="3186" y="2294"/>
                </a:lnTo>
                <a:lnTo>
                  <a:pt x="3309" y="2270"/>
                </a:lnTo>
                <a:lnTo>
                  <a:pt x="3318" y="2267"/>
                </a:lnTo>
                <a:lnTo>
                  <a:pt x="3322" y="2260"/>
                </a:lnTo>
                <a:lnTo>
                  <a:pt x="3325" y="2252"/>
                </a:lnTo>
                <a:lnTo>
                  <a:pt x="3325" y="2001"/>
                </a:lnTo>
                <a:lnTo>
                  <a:pt x="3325" y="1996"/>
                </a:lnTo>
                <a:lnTo>
                  <a:pt x="3322" y="1991"/>
                </a:lnTo>
                <a:lnTo>
                  <a:pt x="3319" y="1987"/>
                </a:lnTo>
                <a:lnTo>
                  <a:pt x="3315" y="1984"/>
                </a:lnTo>
                <a:lnTo>
                  <a:pt x="3310" y="1982"/>
                </a:lnTo>
                <a:lnTo>
                  <a:pt x="3304" y="1982"/>
                </a:lnTo>
                <a:close/>
                <a:moveTo>
                  <a:pt x="3512" y="1968"/>
                </a:moveTo>
                <a:lnTo>
                  <a:pt x="3414" y="1974"/>
                </a:lnTo>
                <a:lnTo>
                  <a:pt x="3405" y="1978"/>
                </a:lnTo>
                <a:lnTo>
                  <a:pt x="3399" y="1984"/>
                </a:lnTo>
                <a:lnTo>
                  <a:pt x="3396" y="1993"/>
                </a:lnTo>
                <a:lnTo>
                  <a:pt x="3396" y="2231"/>
                </a:lnTo>
                <a:lnTo>
                  <a:pt x="3396" y="2234"/>
                </a:lnTo>
                <a:lnTo>
                  <a:pt x="3397" y="2239"/>
                </a:lnTo>
                <a:lnTo>
                  <a:pt x="3400" y="2242"/>
                </a:lnTo>
                <a:lnTo>
                  <a:pt x="3403" y="2246"/>
                </a:lnTo>
                <a:lnTo>
                  <a:pt x="3406" y="2248"/>
                </a:lnTo>
                <a:lnTo>
                  <a:pt x="3411" y="2249"/>
                </a:lnTo>
                <a:lnTo>
                  <a:pt x="3415" y="2250"/>
                </a:lnTo>
                <a:lnTo>
                  <a:pt x="3419" y="2250"/>
                </a:lnTo>
                <a:lnTo>
                  <a:pt x="3517" y="2231"/>
                </a:lnTo>
                <a:lnTo>
                  <a:pt x="3525" y="2227"/>
                </a:lnTo>
                <a:lnTo>
                  <a:pt x="3531" y="2220"/>
                </a:lnTo>
                <a:lnTo>
                  <a:pt x="3533" y="2212"/>
                </a:lnTo>
                <a:lnTo>
                  <a:pt x="3533" y="1987"/>
                </a:lnTo>
                <a:lnTo>
                  <a:pt x="3532" y="1981"/>
                </a:lnTo>
                <a:lnTo>
                  <a:pt x="3530" y="1977"/>
                </a:lnTo>
                <a:lnTo>
                  <a:pt x="3526" y="1973"/>
                </a:lnTo>
                <a:lnTo>
                  <a:pt x="3523" y="1970"/>
                </a:lnTo>
                <a:lnTo>
                  <a:pt x="3517" y="1968"/>
                </a:lnTo>
                <a:lnTo>
                  <a:pt x="3512" y="1968"/>
                </a:lnTo>
                <a:close/>
                <a:moveTo>
                  <a:pt x="243" y="1958"/>
                </a:moveTo>
                <a:lnTo>
                  <a:pt x="238" y="1958"/>
                </a:lnTo>
                <a:lnTo>
                  <a:pt x="232" y="1959"/>
                </a:lnTo>
                <a:lnTo>
                  <a:pt x="229" y="1962"/>
                </a:lnTo>
                <a:lnTo>
                  <a:pt x="224" y="1967"/>
                </a:lnTo>
                <a:lnTo>
                  <a:pt x="222" y="1971"/>
                </a:lnTo>
                <a:lnTo>
                  <a:pt x="222" y="1977"/>
                </a:lnTo>
                <a:lnTo>
                  <a:pt x="222" y="2183"/>
                </a:lnTo>
                <a:lnTo>
                  <a:pt x="223" y="2191"/>
                </a:lnTo>
                <a:lnTo>
                  <a:pt x="229" y="2198"/>
                </a:lnTo>
                <a:lnTo>
                  <a:pt x="235" y="2201"/>
                </a:lnTo>
                <a:lnTo>
                  <a:pt x="324" y="2226"/>
                </a:lnTo>
                <a:lnTo>
                  <a:pt x="326" y="2226"/>
                </a:lnTo>
                <a:lnTo>
                  <a:pt x="328" y="2227"/>
                </a:lnTo>
                <a:lnTo>
                  <a:pt x="333" y="2226"/>
                </a:lnTo>
                <a:lnTo>
                  <a:pt x="336" y="2224"/>
                </a:lnTo>
                <a:lnTo>
                  <a:pt x="341" y="2222"/>
                </a:lnTo>
                <a:lnTo>
                  <a:pt x="344" y="2219"/>
                </a:lnTo>
                <a:lnTo>
                  <a:pt x="346" y="2216"/>
                </a:lnTo>
                <a:lnTo>
                  <a:pt x="347" y="2211"/>
                </a:lnTo>
                <a:lnTo>
                  <a:pt x="347" y="2208"/>
                </a:lnTo>
                <a:lnTo>
                  <a:pt x="347" y="1984"/>
                </a:lnTo>
                <a:lnTo>
                  <a:pt x="345" y="1976"/>
                </a:lnTo>
                <a:lnTo>
                  <a:pt x="340" y="1969"/>
                </a:lnTo>
                <a:lnTo>
                  <a:pt x="331" y="1966"/>
                </a:lnTo>
                <a:lnTo>
                  <a:pt x="243" y="1958"/>
                </a:lnTo>
                <a:close/>
                <a:moveTo>
                  <a:pt x="80" y="1942"/>
                </a:moveTo>
                <a:lnTo>
                  <a:pt x="74" y="1942"/>
                </a:lnTo>
                <a:lnTo>
                  <a:pt x="68" y="1943"/>
                </a:lnTo>
                <a:lnTo>
                  <a:pt x="64" y="1947"/>
                </a:lnTo>
                <a:lnTo>
                  <a:pt x="61" y="1951"/>
                </a:lnTo>
                <a:lnTo>
                  <a:pt x="59" y="1955"/>
                </a:lnTo>
                <a:lnTo>
                  <a:pt x="58" y="1961"/>
                </a:lnTo>
                <a:lnTo>
                  <a:pt x="58" y="2138"/>
                </a:lnTo>
                <a:lnTo>
                  <a:pt x="61" y="2146"/>
                </a:lnTo>
                <a:lnTo>
                  <a:pt x="65" y="2152"/>
                </a:lnTo>
                <a:lnTo>
                  <a:pt x="72" y="2157"/>
                </a:lnTo>
                <a:lnTo>
                  <a:pt x="136" y="2173"/>
                </a:lnTo>
                <a:lnTo>
                  <a:pt x="139" y="2174"/>
                </a:lnTo>
                <a:lnTo>
                  <a:pt x="141" y="2174"/>
                </a:lnTo>
                <a:lnTo>
                  <a:pt x="146" y="2174"/>
                </a:lnTo>
                <a:lnTo>
                  <a:pt x="149" y="2173"/>
                </a:lnTo>
                <a:lnTo>
                  <a:pt x="152" y="2171"/>
                </a:lnTo>
                <a:lnTo>
                  <a:pt x="156" y="2168"/>
                </a:lnTo>
                <a:lnTo>
                  <a:pt x="159" y="2164"/>
                </a:lnTo>
                <a:lnTo>
                  <a:pt x="160" y="2160"/>
                </a:lnTo>
                <a:lnTo>
                  <a:pt x="160" y="2156"/>
                </a:lnTo>
                <a:lnTo>
                  <a:pt x="160" y="2156"/>
                </a:lnTo>
                <a:lnTo>
                  <a:pt x="160" y="1967"/>
                </a:lnTo>
                <a:lnTo>
                  <a:pt x="158" y="1958"/>
                </a:lnTo>
                <a:lnTo>
                  <a:pt x="152" y="1951"/>
                </a:lnTo>
                <a:lnTo>
                  <a:pt x="143" y="1948"/>
                </a:lnTo>
                <a:lnTo>
                  <a:pt x="80" y="1942"/>
                </a:lnTo>
                <a:close/>
                <a:moveTo>
                  <a:pt x="141" y="1571"/>
                </a:moveTo>
                <a:lnTo>
                  <a:pt x="137" y="1571"/>
                </a:lnTo>
                <a:lnTo>
                  <a:pt x="72" y="1589"/>
                </a:lnTo>
                <a:lnTo>
                  <a:pt x="65" y="1592"/>
                </a:lnTo>
                <a:lnTo>
                  <a:pt x="61" y="1598"/>
                </a:lnTo>
                <a:lnTo>
                  <a:pt x="58" y="1607"/>
                </a:lnTo>
                <a:lnTo>
                  <a:pt x="58" y="1783"/>
                </a:lnTo>
                <a:lnTo>
                  <a:pt x="59" y="1789"/>
                </a:lnTo>
                <a:lnTo>
                  <a:pt x="61" y="1793"/>
                </a:lnTo>
                <a:lnTo>
                  <a:pt x="64" y="1798"/>
                </a:lnTo>
                <a:lnTo>
                  <a:pt x="68" y="1800"/>
                </a:lnTo>
                <a:lnTo>
                  <a:pt x="73" y="1802"/>
                </a:lnTo>
                <a:lnTo>
                  <a:pt x="77" y="1803"/>
                </a:lnTo>
                <a:lnTo>
                  <a:pt x="78" y="1803"/>
                </a:lnTo>
                <a:lnTo>
                  <a:pt x="143" y="1798"/>
                </a:lnTo>
                <a:lnTo>
                  <a:pt x="152" y="1794"/>
                </a:lnTo>
                <a:lnTo>
                  <a:pt x="158" y="1788"/>
                </a:lnTo>
                <a:lnTo>
                  <a:pt x="160" y="1778"/>
                </a:lnTo>
                <a:lnTo>
                  <a:pt x="160" y="1778"/>
                </a:lnTo>
                <a:lnTo>
                  <a:pt x="160" y="1590"/>
                </a:lnTo>
                <a:lnTo>
                  <a:pt x="160" y="1585"/>
                </a:lnTo>
                <a:lnTo>
                  <a:pt x="158" y="1581"/>
                </a:lnTo>
                <a:lnTo>
                  <a:pt x="156" y="1578"/>
                </a:lnTo>
                <a:lnTo>
                  <a:pt x="154" y="1574"/>
                </a:lnTo>
                <a:lnTo>
                  <a:pt x="149" y="1572"/>
                </a:lnTo>
                <a:lnTo>
                  <a:pt x="145" y="1571"/>
                </a:lnTo>
                <a:lnTo>
                  <a:pt x="141" y="1571"/>
                </a:lnTo>
                <a:close/>
                <a:moveTo>
                  <a:pt x="328" y="1522"/>
                </a:moveTo>
                <a:lnTo>
                  <a:pt x="324" y="1523"/>
                </a:lnTo>
                <a:lnTo>
                  <a:pt x="237" y="1545"/>
                </a:lnTo>
                <a:lnTo>
                  <a:pt x="229" y="1549"/>
                </a:lnTo>
                <a:lnTo>
                  <a:pt x="223" y="1555"/>
                </a:lnTo>
                <a:lnTo>
                  <a:pt x="222" y="1564"/>
                </a:lnTo>
                <a:lnTo>
                  <a:pt x="222" y="1770"/>
                </a:lnTo>
                <a:lnTo>
                  <a:pt x="222" y="1775"/>
                </a:lnTo>
                <a:lnTo>
                  <a:pt x="224" y="1780"/>
                </a:lnTo>
                <a:lnTo>
                  <a:pt x="228" y="1784"/>
                </a:lnTo>
                <a:lnTo>
                  <a:pt x="232" y="1787"/>
                </a:lnTo>
                <a:lnTo>
                  <a:pt x="237" y="1789"/>
                </a:lnTo>
                <a:lnTo>
                  <a:pt x="241" y="1789"/>
                </a:lnTo>
                <a:lnTo>
                  <a:pt x="242" y="1789"/>
                </a:lnTo>
                <a:lnTo>
                  <a:pt x="331" y="1782"/>
                </a:lnTo>
                <a:lnTo>
                  <a:pt x="340" y="1779"/>
                </a:lnTo>
                <a:lnTo>
                  <a:pt x="345" y="1772"/>
                </a:lnTo>
                <a:lnTo>
                  <a:pt x="347" y="1763"/>
                </a:lnTo>
                <a:lnTo>
                  <a:pt x="347" y="1541"/>
                </a:lnTo>
                <a:lnTo>
                  <a:pt x="347" y="1537"/>
                </a:lnTo>
                <a:lnTo>
                  <a:pt x="346" y="1532"/>
                </a:lnTo>
                <a:lnTo>
                  <a:pt x="344" y="1529"/>
                </a:lnTo>
                <a:lnTo>
                  <a:pt x="341" y="1527"/>
                </a:lnTo>
                <a:lnTo>
                  <a:pt x="336" y="1523"/>
                </a:lnTo>
                <a:lnTo>
                  <a:pt x="333" y="1522"/>
                </a:lnTo>
                <a:lnTo>
                  <a:pt x="328" y="1522"/>
                </a:lnTo>
                <a:close/>
                <a:moveTo>
                  <a:pt x="3414" y="1503"/>
                </a:moveTo>
                <a:lnTo>
                  <a:pt x="3410" y="1503"/>
                </a:lnTo>
                <a:lnTo>
                  <a:pt x="3406" y="1505"/>
                </a:lnTo>
                <a:lnTo>
                  <a:pt x="3403" y="1508"/>
                </a:lnTo>
                <a:lnTo>
                  <a:pt x="3400" y="1510"/>
                </a:lnTo>
                <a:lnTo>
                  <a:pt x="3397" y="1514"/>
                </a:lnTo>
                <a:lnTo>
                  <a:pt x="3396" y="1518"/>
                </a:lnTo>
                <a:lnTo>
                  <a:pt x="3396" y="1522"/>
                </a:lnTo>
                <a:lnTo>
                  <a:pt x="3396" y="1757"/>
                </a:lnTo>
                <a:lnTo>
                  <a:pt x="3399" y="1765"/>
                </a:lnTo>
                <a:lnTo>
                  <a:pt x="3405" y="1772"/>
                </a:lnTo>
                <a:lnTo>
                  <a:pt x="3414" y="1774"/>
                </a:lnTo>
                <a:lnTo>
                  <a:pt x="3513" y="1781"/>
                </a:lnTo>
                <a:lnTo>
                  <a:pt x="3514" y="1781"/>
                </a:lnTo>
                <a:lnTo>
                  <a:pt x="3519" y="1780"/>
                </a:lnTo>
                <a:lnTo>
                  <a:pt x="3523" y="1778"/>
                </a:lnTo>
                <a:lnTo>
                  <a:pt x="3526" y="1775"/>
                </a:lnTo>
                <a:lnTo>
                  <a:pt x="3530" y="1771"/>
                </a:lnTo>
                <a:lnTo>
                  <a:pt x="3532" y="1767"/>
                </a:lnTo>
                <a:lnTo>
                  <a:pt x="3533" y="1762"/>
                </a:lnTo>
                <a:lnTo>
                  <a:pt x="3533" y="1537"/>
                </a:lnTo>
                <a:lnTo>
                  <a:pt x="3531" y="1528"/>
                </a:lnTo>
                <a:lnTo>
                  <a:pt x="3525" y="1521"/>
                </a:lnTo>
                <a:lnTo>
                  <a:pt x="3517" y="1518"/>
                </a:lnTo>
                <a:lnTo>
                  <a:pt x="3418" y="1503"/>
                </a:lnTo>
                <a:lnTo>
                  <a:pt x="3414" y="1503"/>
                </a:lnTo>
                <a:close/>
                <a:moveTo>
                  <a:pt x="3181" y="1458"/>
                </a:moveTo>
                <a:lnTo>
                  <a:pt x="3178" y="1459"/>
                </a:lnTo>
                <a:lnTo>
                  <a:pt x="3173" y="1460"/>
                </a:lnTo>
                <a:lnTo>
                  <a:pt x="3170" y="1462"/>
                </a:lnTo>
                <a:lnTo>
                  <a:pt x="3167" y="1467"/>
                </a:lnTo>
                <a:lnTo>
                  <a:pt x="3164" y="1471"/>
                </a:lnTo>
                <a:lnTo>
                  <a:pt x="3163" y="1477"/>
                </a:lnTo>
                <a:lnTo>
                  <a:pt x="3163" y="1743"/>
                </a:lnTo>
                <a:lnTo>
                  <a:pt x="3165" y="1752"/>
                </a:lnTo>
                <a:lnTo>
                  <a:pt x="3172" y="1759"/>
                </a:lnTo>
                <a:lnTo>
                  <a:pt x="3181" y="1762"/>
                </a:lnTo>
                <a:lnTo>
                  <a:pt x="3304" y="1769"/>
                </a:lnTo>
                <a:lnTo>
                  <a:pt x="3306" y="1769"/>
                </a:lnTo>
                <a:lnTo>
                  <a:pt x="3310" y="1768"/>
                </a:lnTo>
                <a:lnTo>
                  <a:pt x="3315" y="1767"/>
                </a:lnTo>
                <a:lnTo>
                  <a:pt x="3319" y="1763"/>
                </a:lnTo>
                <a:lnTo>
                  <a:pt x="3321" y="1761"/>
                </a:lnTo>
                <a:lnTo>
                  <a:pt x="3323" y="1758"/>
                </a:lnTo>
                <a:lnTo>
                  <a:pt x="3325" y="1753"/>
                </a:lnTo>
                <a:lnTo>
                  <a:pt x="3325" y="1750"/>
                </a:lnTo>
                <a:lnTo>
                  <a:pt x="3325" y="1499"/>
                </a:lnTo>
                <a:lnTo>
                  <a:pt x="3322" y="1491"/>
                </a:lnTo>
                <a:lnTo>
                  <a:pt x="3317" y="1484"/>
                </a:lnTo>
                <a:lnTo>
                  <a:pt x="3309" y="1480"/>
                </a:lnTo>
                <a:lnTo>
                  <a:pt x="3186" y="1458"/>
                </a:lnTo>
                <a:lnTo>
                  <a:pt x="3181" y="1458"/>
                </a:lnTo>
                <a:close/>
                <a:moveTo>
                  <a:pt x="809" y="1397"/>
                </a:moveTo>
                <a:lnTo>
                  <a:pt x="805" y="1398"/>
                </a:lnTo>
                <a:lnTo>
                  <a:pt x="692" y="1427"/>
                </a:lnTo>
                <a:lnTo>
                  <a:pt x="684" y="1431"/>
                </a:lnTo>
                <a:lnTo>
                  <a:pt x="679" y="1437"/>
                </a:lnTo>
                <a:lnTo>
                  <a:pt x="677" y="1445"/>
                </a:lnTo>
                <a:lnTo>
                  <a:pt x="677" y="1733"/>
                </a:lnTo>
                <a:lnTo>
                  <a:pt x="678" y="1738"/>
                </a:lnTo>
                <a:lnTo>
                  <a:pt x="680" y="1743"/>
                </a:lnTo>
                <a:lnTo>
                  <a:pt x="684" y="1747"/>
                </a:lnTo>
                <a:lnTo>
                  <a:pt x="687" y="1750"/>
                </a:lnTo>
                <a:lnTo>
                  <a:pt x="692" y="1751"/>
                </a:lnTo>
                <a:lnTo>
                  <a:pt x="696" y="1752"/>
                </a:lnTo>
                <a:lnTo>
                  <a:pt x="698" y="1752"/>
                </a:lnTo>
                <a:lnTo>
                  <a:pt x="812" y="1742"/>
                </a:lnTo>
                <a:lnTo>
                  <a:pt x="821" y="1740"/>
                </a:lnTo>
                <a:lnTo>
                  <a:pt x="826" y="1732"/>
                </a:lnTo>
                <a:lnTo>
                  <a:pt x="829" y="1723"/>
                </a:lnTo>
                <a:lnTo>
                  <a:pt x="829" y="1415"/>
                </a:lnTo>
                <a:lnTo>
                  <a:pt x="828" y="1411"/>
                </a:lnTo>
                <a:lnTo>
                  <a:pt x="827" y="1408"/>
                </a:lnTo>
                <a:lnTo>
                  <a:pt x="825" y="1403"/>
                </a:lnTo>
                <a:lnTo>
                  <a:pt x="822" y="1401"/>
                </a:lnTo>
                <a:lnTo>
                  <a:pt x="817" y="1399"/>
                </a:lnTo>
                <a:lnTo>
                  <a:pt x="814" y="1397"/>
                </a:lnTo>
                <a:lnTo>
                  <a:pt x="809" y="1397"/>
                </a:lnTo>
                <a:close/>
                <a:moveTo>
                  <a:pt x="2797" y="1388"/>
                </a:moveTo>
                <a:lnTo>
                  <a:pt x="2792" y="1389"/>
                </a:lnTo>
                <a:lnTo>
                  <a:pt x="2789" y="1390"/>
                </a:lnTo>
                <a:lnTo>
                  <a:pt x="2785" y="1392"/>
                </a:lnTo>
                <a:lnTo>
                  <a:pt x="2782" y="1395"/>
                </a:lnTo>
                <a:lnTo>
                  <a:pt x="2780" y="1399"/>
                </a:lnTo>
                <a:lnTo>
                  <a:pt x="2779" y="1403"/>
                </a:lnTo>
                <a:lnTo>
                  <a:pt x="2779" y="1407"/>
                </a:lnTo>
                <a:lnTo>
                  <a:pt x="2779" y="1721"/>
                </a:lnTo>
                <a:lnTo>
                  <a:pt x="2781" y="1730"/>
                </a:lnTo>
                <a:lnTo>
                  <a:pt x="2788" y="1737"/>
                </a:lnTo>
                <a:lnTo>
                  <a:pt x="2797" y="1740"/>
                </a:lnTo>
                <a:lnTo>
                  <a:pt x="2966" y="1750"/>
                </a:lnTo>
                <a:lnTo>
                  <a:pt x="2967" y="1750"/>
                </a:lnTo>
                <a:lnTo>
                  <a:pt x="2972" y="1749"/>
                </a:lnTo>
                <a:lnTo>
                  <a:pt x="2976" y="1748"/>
                </a:lnTo>
                <a:lnTo>
                  <a:pt x="2979" y="1744"/>
                </a:lnTo>
                <a:lnTo>
                  <a:pt x="2983" y="1741"/>
                </a:lnTo>
                <a:lnTo>
                  <a:pt x="2985" y="1738"/>
                </a:lnTo>
                <a:lnTo>
                  <a:pt x="2986" y="1734"/>
                </a:lnTo>
                <a:lnTo>
                  <a:pt x="2986" y="1730"/>
                </a:lnTo>
                <a:lnTo>
                  <a:pt x="2986" y="1438"/>
                </a:lnTo>
                <a:lnTo>
                  <a:pt x="2984" y="1429"/>
                </a:lnTo>
                <a:lnTo>
                  <a:pt x="2978" y="1422"/>
                </a:lnTo>
                <a:lnTo>
                  <a:pt x="2970" y="1419"/>
                </a:lnTo>
                <a:lnTo>
                  <a:pt x="2801" y="1389"/>
                </a:lnTo>
                <a:lnTo>
                  <a:pt x="2797" y="1388"/>
                </a:lnTo>
                <a:close/>
                <a:moveTo>
                  <a:pt x="1092" y="1323"/>
                </a:moveTo>
                <a:lnTo>
                  <a:pt x="1087" y="1323"/>
                </a:lnTo>
                <a:lnTo>
                  <a:pt x="935" y="1363"/>
                </a:lnTo>
                <a:lnTo>
                  <a:pt x="928" y="1368"/>
                </a:lnTo>
                <a:lnTo>
                  <a:pt x="923" y="1373"/>
                </a:lnTo>
                <a:lnTo>
                  <a:pt x="921" y="1382"/>
                </a:lnTo>
                <a:lnTo>
                  <a:pt x="921" y="1713"/>
                </a:lnTo>
                <a:lnTo>
                  <a:pt x="921" y="1718"/>
                </a:lnTo>
                <a:lnTo>
                  <a:pt x="924" y="1723"/>
                </a:lnTo>
                <a:lnTo>
                  <a:pt x="927" y="1727"/>
                </a:lnTo>
                <a:lnTo>
                  <a:pt x="931" y="1730"/>
                </a:lnTo>
                <a:lnTo>
                  <a:pt x="936" y="1731"/>
                </a:lnTo>
                <a:lnTo>
                  <a:pt x="940" y="1732"/>
                </a:lnTo>
                <a:lnTo>
                  <a:pt x="942" y="1732"/>
                </a:lnTo>
                <a:lnTo>
                  <a:pt x="1094" y="1720"/>
                </a:lnTo>
                <a:lnTo>
                  <a:pt x="1103" y="1717"/>
                </a:lnTo>
                <a:lnTo>
                  <a:pt x="1109" y="1710"/>
                </a:lnTo>
                <a:lnTo>
                  <a:pt x="1111" y="1701"/>
                </a:lnTo>
                <a:lnTo>
                  <a:pt x="1111" y="1342"/>
                </a:lnTo>
                <a:lnTo>
                  <a:pt x="1111" y="1338"/>
                </a:lnTo>
                <a:lnTo>
                  <a:pt x="1109" y="1333"/>
                </a:lnTo>
                <a:lnTo>
                  <a:pt x="1106" y="1330"/>
                </a:lnTo>
                <a:lnTo>
                  <a:pt x="1103" y="1326"/>
                </a:lnTo>
                <a:lnTo>
                  <a:pt x="1100" y="1324"/>
                </a:lnTo>
                <a:lnTo>
                  <a:pt x="1096" y="1323"/>
                </a:lnTo>
                <a:lnTo>
                  <a:pt x="1092" y="1323"/>
                </a:lnTo>
                <a:close/>
                <a:moveTo>
                  <a:pt x="2373" y="1312"/>
                </a:moveTo>
                <a:lnTo>
                  <a:pt x="2368" y="1312"/>
                </a:lnTo>
                <a:lnTo>
                  <a:pt x="2365" y="1313"/>
                </a:lnTo>
                <a:lnTo>
                  <a:pt x="2362" y="1315"/>
                </a:lnTo>
                <a:lnTo>
                  <a:pt x="2358" y="1319"/>
                </a:lnTo>
                <a:lnTo>
                  <a:pt x="2356" y="1322"/>
                </a:lnTo>
                <a:lnTo>
                  <a:pt x="2355" y="1326"/>
                </a:lnTo>
                <a:lnTo>
                  <a:pt x="2355" y="1331"/>
                </a:lnTo>
                <a:lnTo>
                  <a:pt x="2355" y="1697"/>
                </a:lnTo>
                <a:lnTo>
                  <a:pt x="2357" y="1707"/>
                </a:lnTo>
                <a:lnTo>
                  <a:pt x="2363" y="1713"/>
                </a:lnTo>
                <a:lnTo>
                  <a:pt x="2372" y="1715"/>
                </a:lnTo>
                <a:lnTo>
                  <a:pt x="2601" y="1732"/>
                </a:lnTo>
                <a:lnTo>
                  <a:pt x="2602" y="1732"/>
                </a:lnTo>
                <a:lnTo>
                  <a:pt x="2605" y="1732"/>
                </a:lnTo>
                <a:lnTo>
                  <a:pt x="2608" y="1731"/>
                </a:lnTo>
                <a:lnTo>
                  <a:pt x="2612" y="1729"/>
                </a:lnTo>
                <a:lnTo>
                  <a:pt x="2615" y="1727"/>
                </a:lnTo>
                <a:lnTo>
                  <a:pt x="2618" y="1723"/>
                </a:lnTo>
                <a:lnTo>
                  <a:pt x="2621" y="1718"/>
                </a:lnTo>
                <a:lnTo>
                  <a:pt x="2621" y="1713"/>
                </a:lnTo>
                <a:lnTo>
                  <a:pt x="2621" y="1372"/>
                </a:lnTo>
                <a:lnTo>
                  <a:pt x="2620" y="1363"/>
                </a:lnTo>
                <a:lnTo>
                  <a:pt x="2614" y="1356"/>
                </a:lnTo>
                <a:lnTo>
                  <a:pt x="2605" y="1353"/>
                </a:lnTo>
                <a:lnTo>
                  <a:pt x="2377" y="1312"/>
                </a:lnTo>
                <a:lnTo>
                  <a:pt x="2373" y="1312"/>
                </a:lnTo>
                <a:close/>
                <a:moveTo>
                  <a:pt x="1484" y="1221"/>
                </a:moveTo>
                <a:lnTo>
                  <a:pt x="1480" y="1221"/>
                </a:lnTo>
                <a:lnTo>
                  <a:pt x="1266" y="1276"/>
                </a:lnTo>
                <a:lnTo>
                  <a:pt x="1259" y="1281"/>
                </a:lnTo>
                <a:lnTo>
                  <a:pt x="1253" y="1288"/>
                </a:lnTo>
                <a:lnTo>
                  <a:pt x="1252" y="1295"/>
                </a:lnTo>
                <a:lnTo>
                  <a:pt x="1252" y="1685"/>
                </a:lnTo>
                <a:lnTo>
                  <a:pt x="1252" y="1690"/>
                </a:lnTo>
                <a:lnTo>
                  <a:pt x="1253" y="1693"/>
                </a:lnTo>
                <a:lnTo>
                  <a:pt x="1255" y="1697"/>
                </a:lnTo>
                <a:lnTo>
                  <a:pt x="1258" y="1700"/>
                </a:lnTo>
                <a:lnTo>
                  <a:pt x="1262" y="1702"/>
                </a:lnTo>
                <a:lnTo>
                  <a:pt x="1266" y="1704"/>
                </a:lnTo>
                <a:lnTo>
                  <a:pt x="1271" y="1704"/>
                </a:lnTo>
                <a:lnTo>
                  <a:pt x="1272" y="1704"/>
                </a:lnTo>
                <a:lnTo>
                  <a:pt x="1486" y="1688"/>
                </a:lnTo>
                <a:lnTo>
                  <a:pt x="1495" y="1684"/>
                </a:lnTo>
                <a:lnTo>
                  <a:pt x="1502" y="1678"/>
                </a:lnTo>
                <a:lnTo>
                  <a:pt x="1504" y="1669"/>
                </a:lnTo>
                <a:lnTo>
                  <a:pt x="1504" y="1240"/>
                </a:lnTo>
                <a:lnTo>
                  <a:pt x="1503" y="1235"/>
                </a:lnTo>
                <a:lnTo>
                  <a:pt x="1502" y="1231"/>
                </a:lnTo>
                <a:lnTo>
                  <a:pt x="1500" y="1228"/>
                </a:lnTo>
                <a:lnTo>
                  <a:pt x="1496" y="1224"/>
                </a:lnTo>
                <a:lnTo>
                  <a:pt x="1493" y="1222"/>
                </a:lnTo>
                <a:lnTo>
                  <a:pt x="1489" y="1221"/>
                </a:lnTo>
                <a:lnTo>
                  <a:pt x="1484" y="1221"/>
                </a:lnTo>
                <a:close/>
                <a:moveTo>
                  <a:pt x="1778" y="1204"/>
                </a:moveTo>
                <a:lnTo>
                  <a:pt x="1774" y="1204"/>
                </a:lnTo>
                <a:lnTo>
                  <a:pt x="1770" y="1206"/>
                </a:lnTo>
                <a:lnTo>
                  <a:pt x="1767" y="1209"/>
                </a:lnTo>
                <a:lnTo>
                  <a:pt x="1764" y="1212"/>
                </a:lnTo>
                <a:lnTo>
                  <a:pt x="1762" y="1215"/>
                </a:lnTo>
                <a:lnTo>
                  <a:pt x="1760" y="1219"/>
                </a:lnTo>
                <a:lnTo>
                  <a:pt x="1760" y="1223"/>
                </a:lnTo>
                <a:lnTo>
                  <a:pt x="1760" y="1663"/>
                </a:lnTo>
                <a:lnTo>
                  <a:pt x="1762" y="1672"/>
                </a:lnTo>
                <a:lnTo>
                  <a:pt x="1769" y="1679"/>
                </a:lnTo>
                <a:lnTo>
                  <a:pt x="1778" y="1682"/>
                </a:lnTo>
                <a:lnTo>
                  <a:pt x="2103" y="1701"/>
                </a:lnTo>
                <a:lnTo>
                  <a:pt x="2104" y="1701"/>
                </a:lnTo>
                <a:lnTo>
                  <a:pt x="2108" y="1700"/>
                </a:lnTo>
                <a:lnTo>
                  <a:pt x="2113" y="1698"/>
                </a:lnTo>
                <a:lnTo>
                  <a:pt x="2116" y="1695"/>
                </a:lnTo>
                <a:lnTo>
                  <a:pt x="2120" y="1692"/>
                </a:lnTo>
                <a:lnTo>
                  <a:pt x="2121" y="1689"/>
                </a:lnTo>
                <a:lnTo>
                  <a:pt x="2122" y="1685"/>
                </a:lnTo>
                <a:lnTo>
                  <a:pt x="2123" y="1682"/>
                </a:lnTo>
                <a:lnTo>
                  <a:pt x="2123" y="1282"/>
                </a:lnTo>
                <a:lnTo>
                  <a:pt x="2121" y="1273"/>
                </a:lnTo>
                <a:lnTo>
                  <a:pt x="2115" y="1266"/>
                </a:lnTo>
                <a:lnTo>
                  <a:pt x="2107" y="1263"/>
                </a:lnTo>
                <a:lnTo>
                  <a:pt x="1782" y="1204"/>
                </a:lnTo>
                <a:lnTo>
                  <a:pt x="1778" y="1204"/>
                </a:lnTo>
                <a:close/>
                <a:moveTo>
                  <a:pt x="809" y="781"/>
                </a:moveTo>
                <a:lnTo>
                  <a:pt x="799" y="784"/>
                </a:lnTo>
                <a:lnTo>
                  <a:pt x="686" y="853"/>
                </a:lnTo>
                <a:lnTo>
                  <a:pt x="683" y="856"/>
                </a:lnTo>
                <a:lnTo>
                  <a:pt x="679" y="861"/>
                </a:lnTo>
                <a:lnTo>
                  <a:pt x="678" y="865"/>
                </a:lnTo>
                <a:lnTo>
                  <a:pt x="677" y="870"/>
                </a:lnTo>
                <a:lnTo>
                  <a:pt x="677" y="1158"/>
                </a:lnTo>
                <a:lnTo>
                  <a:pt x="678" y="1162"/>
                </a:lnTo>
                <a:lnTo>
                  <a:pt x="679" y="1166"/>
                </a:lnTo>
                <a:lnTo>
                  <a:pt x="683" y="1171"/>
                </a:lnTo>
                <a:lnTo>
                  <a:pt x="686" y="1173"/>
                </a:lnTo>
                <a:lnTo>
                  <a:pt x="690" y="1175"/>
                </a:lnTo>
                <a:lnTo>
                  <a:pt x="696" y="1176"/>
                </a:lnTo>
                <a:lnTo>
                  <a:pt x="701" y="1176"/>
                </a:lnTo>
                <a:lnTo>
                  <a:pt x="704" y="1175"/>
                </a:lnTo>
                <a:lnTo>
                  <a:pt x="817" y="1125"/>
                </a:lnTo>
                <a:lnTo>
                  <a:pt x="822" y="1123"/>
                </a:lnTo>
                <a:lnTo>
                  <a:pt x="825" y="1120"/>
                </a:lnTo>
                <a:lnTo>
                  <a:pt x="827" y="1116"/>
                </a:lnTo>
                <a:lnTo>
                  <a:pt x="828" y="1112"/>
                </a:lnTo>
                <a:lnTo>
                  <a:pt x="829" y="1108"/>
                </a:lnTo>
                <a:lnTo>
                  <a:pt x="829" y="800"/>
                </a:lnTo>
                <a:lnTo>
                  <a:pt x="828" y="795"/>
                </a:lnTo>
                <a:lnTo>
                  <a:pt x="826" y="790"/>
                </a:lnTo>
                <a:lnTo>
                  <a:pt x="823" y="786"/>
                </a:lnTo>
                <a:lnTo>
                  <a:pt x="819" y="783"/>
                </a:lnTo>
                <a:lnTo>
                  <a:pt x="809" y="781"/>
                </a:lnTo>
                <a:close/>
                <a:moveTo>
                  <a:pt x="2796" y="761"/>
                </a:moveTo>
                <a:lnTo>
                  <a:pt x="2791" y="762"/>
                </a:lnTo>
                <a:lnTo>
                  <a:pt x="2788" y="763"/>
                </a:lnTo>
                <a:lnTo>
                  <a:pt x="2783" y="766"/>
                </a:lnTo>
                <a:lnTo>
                  <a:pt x="2781" y="771"/>
                </a:lnTo>
                <a:lnTo>
                  <a:pt x="2779" y="774"/>
                </a:lnTo>
                <a:lnTo>
                  <a:pt x="2779" y="780"/>
                </a:lnTo>
                <a:lnTo>
                  <a:pt x="2779" y="1093"/>
                </a:lnTo>
                <a:lnTo>
                  <a:pt x="2780" y="1101"/>
                </a:lnTo>
                <a:lnTo>
                  <a:pt x="2784" y="1108"/>
                </a:lnTo>
                <a:lnTo>
                  <a:pt x="2792" y="1111"/>
                </a:lnTo>
                <a:lnTo>
                  <a:pt x="2961" y="1163"/>
                </a:lnTo>
                <a:lnTo>
                  <a:pt x="2964" y="1163"/>
                </a:lnTo>
                <a:lnTo>
                  <a:pt x="2967" y="1164"/>
                </a:lnTo>
                <a:lnTo>
                  <a:pt x="2970" y="1163"/>
                </a:lnTo>
                <a:lnTo>
                  <a:pt x="2975" y="1162"/>
                </a:lnTo>
                <a:lnTo>
                  <a:pt x="2978" y="1160"/>
                </a:lnTo>
                <a:lnTo>
                  <a:pt x="2982" y="1158"/>
                </a:lnTo>
                <a:lnTo>
                  <a:pt x="2984" y="1153"/>
                </a:lnTo>
                <a:lnTo>
                  <a:pt x="2986" y="1150"/>
                </a:lnTo>
                <a:lnTo>
                  <a:pt x="2986" y="1145"/>
                </a:lnTo>
                <a:lnTo>
                  <a:pt x="2986" y="852"/>
                </a:lnTo>
                <a:lnTo>
                  <a:pt x="2985" y="848"/>
                </a:lnTo>
                <a:lnTo>
                  <a:pt x="2984" y="843"/>
                </a:lnTo>
                <a:lnTo>
                  <a:pt x="2982" y="840"/>
                </a:lnTo>
                <a:lnTo>
                  <a:pt x="2978" y="836"/>
                </a:lnTo>
                <a:lnTo>
                  <a:pt x="2975" y="834"/>
                </a:lnTo>
                <a:lnTo>
                  <a:pt x="2805" y="762"/>
                </a:lnTo>
                <a:lnTo>
                  <a:pt x="2801" y="761"/>
                </a:lnTo>
                <a:lnTo>
                  <a:pt x="2796" y="761"/>
                </a:lnTo>
                <a:close/>
                <a:moveTo>
                  <a:pt x="1092" y="606"/>
                </a:moveTo>
                <a:lnTo>
                  <a:pt x="1082" y="610"/>
                </a:lnTo>
                <a:lnTo>
                  <a:pt x="930" y="703"/>
                </a:lnTo>
                <a:lnTo>
                  <a:pt x="926" y="706"/>
                </a:lnTo>
                <a:lnTo>
                  <a:pt x="924" y="710"/>
                </a:lnTo>
                <a:lnTo>
                  <a:pt x="921" y="714"/>
                </a:lnTo>
                <a:lnTo>
                  <a:pt x="921" y="720"/>
                </a:lnTo>
                <a:lnTo>
                  <a:pt x="921" y="1050"/>
                </a:lnTo>
                <a:lnTo>
                  <a:pt x="921" y="1055"/>
                </a:lnTo>
                <a:lnTo>
                  <a:pt x="924" y="1060"/>
                </a:lnTo>
                <a:lnTo>
                  <a:pt x="926" y="1063"/>
                </a:lnTo>
                <a:lnTo>
                  <a:pt x="929" y="1066"/>
                </a:lnTo>
                <a:lnTo>
                  <a:pt x="933" y="1069"/>
                </a:lnTo>
                <a:lnTo>
                  <a:pt x="937" y="1069"/>
                </a:lnTo>
                <a:lnTo>
                  <a:pt x="940" y="1070"/>
                </a:lnTo>
                <a:lnTo>
                  <a:pt x="944" y="1069"/>
                </a:lnTo>
                <a:lnTo>
                  <a:pt x="948" y="1068"/>
                </a:lnTo>
                <a:lnTo>
                  <a:pt x="1100" y="1001"/>
                </a:lnTo>
                <a:lnTo>
                  <a:pt x="1104" y="999"/>
                </a:lnTo>
                <a:lnTo>
                  <a:pt x="1106" y="996"/>
                </a:lnTo>
                <a:lnTo>
                  <a:pt x="1109" y="992"/>
                </a:lnTo>
                <a:lnTo>
                  <a:pt x="1111" y="989"/>
                </a:lnTo>
                <a:lnTo>
                  <a:pt x="1111" y="984"/>
                </a:lnTo>
                <a:lnTo>
                  <a:pt x="1111" y="625"/>
                </a:lnTo>
                <a:lnTo>
                  <a:pt x="1111" y="621"/>
                </a:lnTo>
                <a:lnTo>
                  <a:pt x="1109" y="616"/>
                </a:lnTo>
                <a:lnTo>
                  <a:pt x="1105" y="612"/>
                </a:lnTo>
                <a:lnTo>
                  <a:pt x="1101" y="609"/>
                </a:lnTo>
                <a:lnTo>
                  <a:pt x="1092" y="606"/>
                </a:lnTo>
                <a:close/>
                <a:moveTo>
                  <a:pt x="2372" y="579"/>
                </a:moveTo>
                <a:lnTo>
                  <a:pt x="2363" y="582"/>
                </a:lnTo>
                <a:lnTo>
                  <a:pt x="2360" y="585"/>
                </a:lnTo>
                <a:lnTo>
                  <a:pt x="2356" y="589"/>
                </a:lnTo>
                <a:lnTo>
                  <a:pt x="2355" y="593"/>
                </a:lnTo>
                <a:lnTo>
                  <a:pt x="2355" y="597"/>
                </a:lnTo>
                <a:lnTo>
                  <a:pt x="2355" y="964"/>
                </a:lnTo>
                <a:lnTo>
                  <a:pt x="2356" y="972"/>
                </a:lnTo>
                <a:lnTo>
                  <a:pt x="2361" y="979"/>
                </a:lnTo>
                <a:lnTo>
                  <a:pt x="2368" y="982"/>
                </a:lnTo>
                <a:lnTo>
                  <a:pt x="2596" y="1052"/>
                </a:lnTo>
                <a:lnTo>
                  <a:pt x="2599" y="1053"/>
                </a:lnTo>
                <a:lnTo>
                  <a:pt x="2602" y="1053"/>
                </a:lnTo>
                <a:lnTo>
                  <a:pt x="2606" y="1052"/>
                </a:lnTo>
                <a:lnTo>
                  <a:pt x="2609" y="1051"/>
                </a:lnTo>
                <a:lnTo>
                  <a:pt x="2614" y="1049"/>
                </a:lnTo>
                <a:lnTo>
                  <a:pt x="2616" y="1045"/>
                </a:lnTo>
                <a:lnTo>
                  <a:pt x="2620" y="1042"/>
                </a:lnTo>
                <a:lnTo>
                  <a:pt x="2621" y="1039"/>
                </a:lnTo>
                <a:lnTo>
                  <a:pt x="2621" y="1033"/>
                </a:lnTo>
                <a:lnTo>
                  <a:pt x="2621" y="695"/>
                </a:lnTo>
                <a:lnTo>
                  <a:pt x="2621" y="691"/>
                </a:lnTo>
                <a:lnTo>
                  <a:pt x="2618" y="687"/>
                </a:lnTo>
                <a:lnTo>
                  <a:pt x="2616" y="683"/>
                </a:lnTo>
                <a:lnTo>
                  <a:pt x="2614" y="681"/>
                </a:lnTo>
                <a:lnTo>
                  <a:pt x="2609" y="679"/>
                </a:lnTo>
                <a:lnTo>
                  <a:pt x="2381" y="580"/>
                </a:lnTo>
                <a:lnTo>
                  <a:pt x="2372" y="579"/>
                </a:lnTo>
                <a:close/>
                <a:moveTo>
                  <a:pt x="1484" y="364"/>
                </a:moveTo>
                <a:lnTo>
                  <a:pt x="1474" y="366"/>
                </a:lnTo>
                <a:lnTo>
                  <a:pt x="1261" y="499"/>
                </a:lnTo>
                <a:lnTo>
                  <a:pt x="1257" y="502"/>
                </a:lnTo>
                <a:lnTo>
                  <a:pt x="1254" y="505"/>
                </a:lnTo>
                <a:lnTo>
                  <a:pt x="1252" y="510"/>
                </a:lnTo>
                <a:lnTo>
                  <a:pt x="1252" y="515"/>
                </a:lnTo>
                <a:lnTo>
                  <a:pt x="1252" y="905"/>
                </a:lnTo>
                <a:lnTo>
                  <a:pt x="1252" y="910"/>
                </a:lnTo>
                <a:lnTo>
                  <a:pt x="1254" y="914"/>
                </a:lnTo>
                <a:lnTo>
                  <a:pt x="1257" y="919"/>
                </a:lnTo>
                <a:lnTo>
                  <a:pt x="1260" y="921"/>
                </a:lnTo>
                <a:lnTo>
                  <a:pt x="1263" y="923"/>
                </a:lnTo>
                <a:lnTo>
                  <a:pt x="1268" y="924"/>
                </a:lnTo>
                <a:lnTo>
                  <a:pt x="1271" y="924"/>
                </a:lnTo>
                <a:lnTo>
                  <a:pt x="1274" y="924"/>
                </a:lnTo>
                <a:lnTo>
                  <a:pt x="1279" y="922"/>
                </a:lnTo>
                <a:lnTo>
                  <a:pt x="1492" y="829"/>
                </a:lnTo>
                <a:lnTo>
                  <a:pt x="1496" y="826"/>
                </a:lnTo>
                <a:lnTo>
                  <a:pt x="1500" y="823"/>
                </a:lnTo>
                <a:lnTo>
                  <a:pt x="1502" y="820"/>
                </a:lnTo>
                <a:lnTo>
                  <a:pt x="1503" y="815"/>
                </a:lnTo>
                <a:lnTo>
                  <a:pt x="1504" y="811"/>
                </a:lnTo>
                <a:lnTo>
                  <a:pt x="1504" y="383"/>
                </a:lnTo>
                <a:lnTo>
                  <a:pt x="1503" y="377"/>
                </a:lnTo>
                <a:lnTo>
                  <a:pt x="1501" y="373"/>
                </a:lnTo>
                <a:lnTo>
                  <a:pt x="1498" y="370"/>
                </a:lnTo>
                <a:lnTo>
                  <a:pt x="1494" y="366"/>
                </a:lnTo>
                <a:lnTo>
                  <a:pt x="1484" y="364"/>
                </a:lnTo>
                <a:close/>
                <a:moveTo>
                  <a:pt x="1778" y="324"/>
                </a:moveTo>
                <a:lnTo>
                  <a:pt x="1769" y="326"/>
                </a:lnTo>
                <a:lnTo>
                  <a:pt x="1765" y="330"/>
                </a:lnTo>
                <a:lnTo>
                  <a:pt x="1762" y="334"/>
                </a:lnTo>
                <a:lnTo>
                  <a:pt x="1760" y="339"/>
                </a:lnTo>
                <a:lnTo>
                  <a:pt x="1760" y="343"/>
                </a:lnTo>
                <a:lnTo>
                  <a:pt x="1760" y="783"/>
                </a:lnTo>
                <a:lnTo>
                  <a:pt x="1762" y="791"/>
                </a:lnTo>
                <a:lnTo>
                  <a:pt x="1767" y="797"/>
                </a:lnTo>
                <a:lnTo>
                  <a:pt x="1773" y="801"/>
                </a:lnTo>
                <a:lnTo>
                  <a:pt x="2098" y="900"/>
                </a:lnTo>
                <a:lnTo>
                  <a:pt x="2101" y="901"/>
                </a:lnTo>
                <a:lnTo>
                  <a:pt x="2104" y="901"/>
                </a:lnTo>
                <a:lnTo>
                  <a:pt x="2107" y="901"/>
                </a:lnTo>
                <a:lnTo>
                  <a:pt x="2112" y="900"/>
                </a:lnTo>
                <a:lnTo>
                  <a:pt x="2115" y="898"/>
                </a:lnTo>
                <a:lnTo>
                  <a:pt x="2119" y="894"/>
                </a:lnTo>
                <a:lnTo>
                  <a:pt x="2121" y="891"/>
                </a:lnTo>
                <a:lnTo>
                  <a:pt x="2122" y="886"/>
                </a:lnTo>
                <a:lnTo>
                  <a:pt x="2123" y="882"/>
                </a:lnTo>
                <a:lnTo>
                  <a:pt x="2123" y="482"/>
                </a:lnTo>
                <a:lnTo>
                  <a:pt x="2122" y="477"/>
                </a:lnTo>
                <a:lnTo>
                  <a:pt x="2121" y="473"/>
                </a:lnTo>
                <a:lnTo>
                  <a:pt x="2119" y="470"/>
                </a:lnTo>
                <a:lnTo>
                  <a:pt x="2115" y="466"/>
                </a:lnTo>
                <a:lnTo>
                  <a:pt x="2111" y="464"/>
                </a:lnTo>
                <a:lnTo>
                  <a:pt x="1787" y="325"/>
                </a:lnTo>
                <a:lnTo>
                  <a:pt x="1778" y="324"/>
                </a:lnTo>
                <a:close/>
                <a:moveTo>
                  <a:pt x="1640" y="0"/>
                </a:moveTo>
                <a:lnTo>
                  <a:pt x="1653" y="1"/>
                </a:lnTo>
                <a:lnTo>
                  <a:pt x="1662" y="3"/>
                </a:lnTo>
                <a:lnTo>
                  <a:pt x="1668" y="5"/>
                </a:lnTo>
                <a:lnTo>
                  <a:pt x="1669" y="5"/>
                </a:lnTo>
                <a:lnTo>
                  <a:pt x="1669" y="5"/>
                </a:lnTo>
                <a:lnTo>
                  <a:pt x="3069" y="692"/>
                </a:lnTo>
                <a:lnTo>
                  <a:pt x="3083" y="701"/>
                </a:lnTo>
                <a:lnTo>
                  <a:pt x="3093" y="713"/>
                </a:lnTo>
                <a:lnTo>
                  <a:pt x="3098" y="727"/>
                </a:lnTo>
                <a:lnTo>
                  <a:pt x="3100" y="743"/>
                </a:lnTo>
                <a:lnTo>
                  <a:pt x="3100" y="1126"/>
                </a:lnTo>
                <a:lnTo>
                  <a:pt x="3619" y="1284"/>
                </a:lnTo>
                <a:lnTo>
                  <a:pt x="3636" y="1292"/>
                </a:lnTo>
                <a:lnTo>
                  <a:pt x="3649" y="1304"/>
                </a:lnTo>
                <a:lnTo>
                  <a:pt x="3658" y="1321"/>
                </a:lnTo>
                <a:lnTo>
                  <a:pt x="3660" y="1339"/>
                </a:lnTo>
                <a:lnTo>
                  <a:pt x="3660" y="2516"/>
                </a:lnTo>
                <a:lnTo>
                  <a:pt x="3658" y="2533"/>
                </a:lnTo>
                <a:lnTo>
                  <a:pt x="3650" y="2549"/>
                </a:lnTo>
                <a:lnTo>
                  <a:pt x="3638" y="2561"/>
                </a:lnTo>
                <a:lnTo>
                  <a:pt x="3623" y="2569"/>
                </a:lnTo>
                <a:lnTo>
                  <a:pt x="3063" y="2780"/>
                </a:lnTo>
                <a:lnTo>
                  <a:pt x="1663" y="3308"/>
                </a:lnTo>
                <a:lnTo>
                  <a:pt x="1663" y="3308"/>
                </a:lnTo>
                <a:lnTo>
                  <a:pt x="1663" y="3308"/>
                </a:lnTo>
                <a:lnTo>
                  <a:pt x="1661" y="3309"/>
                </a:lnTo>
                <a:lnTo>
                  <a:pt x="1657" y="3310"/>
                </a:lnTo>
                <a:lnTo>
                  <a:pt x="1649" y="3311"/>
                </a:lnTo>
                <a:lnTo>
                  <a:pt x="1641" y="3311"/>
                </a:lnTo>
                <a:lnTo>
                  <a:pt x="1631" y="3310"/>
                </a:lnTo>
                <a:lnTo>
                  <a:pt x="1623" y="3308"/>
                </a:lnTo>
                <a:lnTo>
                  <a:pt x="1617" y="3306"/>
                </a:lnTo>
                <a:lnTo>
                  <a:pt x="1615" y="3305"/>
                </a:lnTo>
                <a:lnTo>
                  <a:pt x="618" y="2762"/>
                </a:lnTo>
                <a:lnTo>
                  <a:pt x="605" y="2753"/>
                </a:lnTo>
                <a:lnTo>
                  <a:pt x="595" y="2741"/>
                </a:lnTo>
                <a:lnTo>
                  <a:pt x="590" y="2727"/>
                </a:lnTo>
                <a:lnTo>
                  <a:pt x="587" y="2712"/>
                </a:lnTo>
                <a:lnTo>
                  <a:pt x="587" y="2607"/>
                </a:lnTo>
                <a:lnTo>
                  <a:pt x="405" y="2633"/>
                </a:lnTo>
                <a:lnTo>
                  <a:pt x="404" y="2633"/>
                </a:lnTo>
                <a:lnTo>
                  <a:pt x="401" y="2633"/>
                </a:lnTo>
                <a:lnTo>
                  <a:pt x="398" y="2633"/>
                </a:lnTo>
                <a:lnTo>
                  <a:pt x="393" y="2633"/>
                </a:lnTo>
                <a:lnTo>
                  <a:pt x="388" y="2633"/>
                </a:lnTo>
                <a:lnTo>
                  <a:pt x="380" y="2631"/>
                </a:lnTo>
                <a:lnTo>
                  <a:pt x="374" y="2629"/>
                </a:lnTo>
                <a:lnTo>
                  <a:pt x="370" y="2628"/>
                </a:lnTo>
                <a:lnTo>
                  <a:pt x="368" y="2627"/>
                </a:lnTo>
                <a:lnTo>
                  <a:pt x="30" y="2443"/>
                </a:lnTo>
                <a:lnTo>
                  <a:pt x="18" y="2433"/>
                </a:lnTo>
                <a:lnTo>
                  <a:pt x="8" y="2422"/>
                </a:lnTo>
                <a:lnTo>
                  <a:pt x="2" y="2408"/>
                </a:lnTo>
                <a:lnTo>
                  <a:pt x="0" y="2392"/>
                </a:lnTo>
                <a:lnTo>
                  <a:pt x="0" y="1438"/>
                </a:lnTo>
                <a:lnTo>
                  <a:pt x="2" y="1422"/>
                </a:lnTo>
                <a:lnTo>
                  <a:pt x="9" y="1407"/>
                </a:lnTo>
                <a:lnTo>
                  <a:pt x="20" y="1394"/>
                </a:lnTo>
                <a:lnTo>
                  <a:pt x="35" y="1385"/>
                </a:lnTo>
                <a:lnTo>
                  <a:pt x="372" y="1238"/>
                </a:lnTo>
                <a:lnTo>
                  <a:pt x="372" y="1238"/>
                </a:lnTo>
                <a:lnTo>
                  <a:pt x="372" y="1238"/>
                </a:lnTo>
                <a:lnTo>
                  <a:pt x="374" y="1236"/>
                </a:lnTo>
                <a:lnTo>
                  <a:pt x="378" y="1235"/>
                </a:lnTo>
                <a:lnTo>
                  <a:pt x="382" y="1234"/>
                </a:lnTo>
                <a:lnTo>
                  <a:pt x="387" y="1233"/>
                </a:lnTo>
                <a:lnTo>
                  <a:pt x="391" y="1233"/>
                </a:lnTo>
                <a:lnTo>
                  <a:pt x="395" y="1233"/>
                </a:lnTo>
                <a:lnTo>
                  <a:pt x="398" y="1233"/>
                </a:lnTo>
                <a:lnTo>
                  <a:pt x="400" y="1233"/>
                </a:lnTo>
                <a:lnTo>
                  <a:pt x="402" y="1233"/>
                </a:lnTo>
                <a:lnTo>
                  <a:pt x="587" y="1255"/>
                </a:lnTo>
                <a:lnTo>
                  <a:pt x="587" y="762"/>
                </a:lnTo>
                <a:lnTo>
                  <a:pt x="591" y="744"/>
                </a:lnTo>
                <a:lnTo>
                  <a:pt x="599" y="729"/>
                </a:lnTo>
                <a:lnTo>
                  <a:pt x="612" y="715"/>
                </a:lnTo>
                <a:lnTo>
                  <a:pt x="1610" y="10"/>
                </a:lnTo>
                <a:lnTo>
                  <a:pt x="1613" y="7"/>
                </a:lnTo>
                <a:lnTo>
                  <a:pt x="1620" y="4"/>
                </a:lnTo>
                <a:lnTo>
                  <a:pt x="1629" y="2"/>
                </a:lnTo>
                <a:lnTo>
                  <a:pt x="164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5" name="Group 4">
            <a:extLst>
              <a:ext uri="{FF2B5EF4-FFF2-40B4-BE49-F238E27FC236}">
                <a16:creationId xmlns:a16="http://schemas.microsoft.com/office/drawing/2014/main" xmlns="" id="{D4BECA2C-5056-BC4D-8438-87E3D2F46E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2386" y="3066366"/>
            <a:ext cx="607278" cy="696519"/>
            <a:chOff x="2669" y="2481"/>
            <a:chExt cx="395" cy="453"/>
          </a:xfrm>
          <a:solidFill>
            <a:schemeClr val="bg1"/>
          </a:solidFill>
          <a:effectLst/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xmlns="" id="{A9FF9544-BE54-284B-97E5-9341E00E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745"/>
              <a:ext cx="395" cy="189"/>
            </a:xfrm>
            <a:custGeom>
              <a:avLst/>
              <a:gdLst>
                <a:gd name="T0" fmla="*/ 0 w 3161"/>
                <a:gd name="T1" fmla="*/ 0 h 1508"/>
                <a:gd name="T2" fmla="*/ 3161 w 3161"/>
                <a:gd name="T3" fmla="*/ 0 h 1508"/>
                <a:gd name="T4" fmla="*/ 3161 w 3161"/>
                <a:gd name="T5" fmla="*/ 1508 h 1508"/>
                <a:gd name="T6" fmla="*/ 2029 w 3161"/>
                <a:gd name="T7" fmla="*/ 1508 h 1508"/>
                <a:gd name="T8" fmla="*/ 2029 w 3161"/>
                <a:gd name="T9" fmla="*/ 1207 h 1508"/>
                <a:gd name="T10" fmla="*/ 1051 w 3161"/>
                <a:gd name="T11" fmla="*/ 1207 h 1508"/>
                <a:gd name="T12" fmla="*/ 1051 w 3161"/>
                <a:gd name="T13" fmla="*/ 1508 h 1508"/>
                <a:gd name="T14" fmla="*/ 0 w 3161"/>
                <a:gd name="T15" fmla="*/ 1508 h 1508"/>
                <a:gd name="T16" fmla="*/ 0 w 3161"/>
                <a:gd name="T17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1" h="1508">
                  <a:moveTo>
                    <a:pt x="0" y="0"/>
                  </a:moveTo>
                  <a:lnTo>
                    <a:pt x="3161" y="0"/>
                  </a:lnTo>
                  <a:lnTo>
                    <a:pt x="3161" y="1508"/>
                  </a:lnTo>
                  <a:lnTo>
                    <a:pt x="2029" y="1508"/>
                  </a:lnTo>
                  <a:lnTo>
                    <a:pt x="2029" y="1207"/>
                  </a:lnTo>
                  <a:lnTo>
                    <a:pt x="1051" y="1207"/>
                  </a:lnTo>
                  <a:lnTo>
                    <a:pt x="1051" y="1508"/>
                  </a:lnTo>
                  <a:lnTo>
                    <a:pt x="0" y="15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55721" tIns="27861" rIns="55721" bIns="27861"/>
            <a:lstStyle/>
            <a:p>
              <a:pPr>
                <a:defRPr/>
              </a:pPr>
              <a:endParaRPr lang="uk-UA" sz="1097" dirty="0">
                <a:latin typeface="Trebuchet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xmlns="" id="{96234EC4-B333-1B4E-BA8B-DD2BEFD57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481"/>
              <a:ext cx="264" cy="245"/>
            </a:xfrm>
            <a:custGeom>
              <a:avLst/>
              <a:gdLst>
                <a:gd name="T0" fmla="*/ 1125 w 2110"/>
                <a:gd name="T1" fmla="*/ 0 h 1957"/>
                <a:gd name="T2" fmla="*/ 1166 w 2110"/>
                <a:gd name="T3" fmla="*/ 84 h 1957"/>
                <a:gd name="T4" fmla="*/ 1259 w 2110"/>
                <a:gd name="T5" fmla="*/ 54 h 1957"/>
                <a:gd name="T6" fmla="*/ 1367 w 2110"/>
                <a:gd name="T7" fmla="*/ 39 h 1957"/>
                <a:gd name="T8" fmla="*/ 1453 w 2110"/>
                <a:gd name="T9" fmla="*/ 39 h 1957"/>
                <a:gd name="T10" fmla="*/ 1522 w 2110"/>
                <a:gd name="T11" fmla="*/ 52 h 1957"/>
                <a:gd name="T12" fmla="*/ 1613 w 2110"/>
                <a:gd name="T13" fmla="*/ 75 h 1957"/>
                <a:gd name="T14" fmla="*/ 1696 w 2110"/>
                <a:gd name="T15" fmla="*/ 99 h 1957"/>
                <a:gd name="T16" fmla="*/ 1762 w 2110"/>
                <a:gd name="T17" fmla="*/ 114 h 1957"/>
                <a:gd name="T18" fmla="*/ 1825 w 2110"/>
                <a:gd name="T19" fmla="*/ 127 h 1957"/>
                <a:gd name="T20" fmla="*/ 1890 w 2110"/>
                <a:gd name="T21" fmla="*/ 133 h 1957"/>
                <a:gd name="T22" fmla="*/ 1915 w 2110"/>
                <a:gd name="T23" fmla="*/ 130 h 1957"/>
                <a:gd name="T24" fmla="*/ 1961 w 2110"/>
                <a:gd name="T25" fmla="*/ 120 h 1957"/>
                <a:gd name="T26" fmla="*/ 2029 w 2110"/>
                <a:gd name="T27" fmla="*/ 104 h 1957"/>
                <a:gd name="T28" fmla="*/ 1989 w 2110"/>
                <a:gd name="T29" fmla="*/ 661 h 1957"/>
                <a:gd name="T30" fmla="*/ 1926 w 2110"/>
                <a:gd name="T31" fmla="*/ 667 h 1957"/>
                <a:gd name="T32" fmla="*/ 1890 w 2110"/>
                <a:gd name="T33" fmla="*/ 671 h 1957"/>
                <a:gd name="T34" fmla="*/ 1825 w 2110"/>
                <a:gd name="T35" fmla="*/ 664 h 1957"/>
                <a:gd name="T36" fmla="*/ 1654 w 2110"/>
                <a:gd name="T37" fmla="*/ 625 h 1957"/>
                <a:gd name="T38" fmla="*/ 1573 w 2110"/>
                <a:gd name="T39" fmla="*/ 603 h 1957"/>
                <a:gd name="T40" fmla="*/ 1480 w 2110"/>
                <a:gd name="T41" fmla="*/ 581 h 1957"/>
                <a:gd name="T42" fmla="*/ 1411 w 2110"/>
                <a:gd name="T43" fmla="*/ 575 h 1957"/>
                <a:gd name="T44" fmla="*/ 1373 w 2110"/>
                <a:gd name="T45" fmla="*/ 581 h 1957"/>
                <a:gd name="T46" fmla="*/ 1319 w 2110"/>
                <a:gd name="T47" fmla="*/ 595 h 1957"/>
                <a:gd name="T48" fmla="*/ 1249 w 2110"/>
                <a:gd name="T49" fmla="*/ 611 h 1957"/>
                <a:gd name="T50" fmla="*/ 1224 w 2110"/>
                <a:gd name="T51" fmla="*/ 622 h 1957"/>
                <a:gd name="T52" fmla="*/ 1189 w 2110"/>
                <a:gd name="T53" fmla="*/ 636 h 1957"/>
                <a:gd name="T54" fmla="*/ 1169 w 2110"/>
                <a:gd name="T55" fmla="*/ 647 h 1957"/>
                <a:gd name="T56" fmla="*/ 1139 w 2110"/>
                <a:gd name="T57" fmla="*/ 655 h 1957"/>
                <a:gd name="T58" fmla="*/ 1125 w 2110"/>
                <a:gd name="T59" fmla="*/ 1134 h 1957"/>
                <a:gd name="T60" fmla="*/ 1182 w 2110"/>
                <a:gd name="T61" fmla="*/ 1154 h 1957"/>
                <a:gd name="T62" fmla="*/ 1262 w 2110"/>
                <a:gd name="T63" fmla="*/ 1178 h 1957"/>
                <a:gd name="T64" fmla="*/ 1368 w 2110"/>
                <a:gd name="T65" fmla="*/ 1211 h 1957"/>
                <a:gd name="T66" fmla="*/ 1469 w 2110"/>
                <a:gd name="T67" fmla="*/ 1245 h 1957"/>
                <a:gd name="T68" fmla="*/ 1561 w 2110"/>
                <a:gd name="T69" fmla="*/ 1287 h 1957"/>
                <a:gd name="T70" fmla="*/ 1654 w 2110"/>
                <a:gd name="T71" fmla="*/ 1354 h 1957"/>
                <a:gd name="T72" fmla="*/ 1758 w 2110"/>
                <a:gd name="T73" fmla="*/ 1456 h 1957"/>
                <a:gd name="T74" fmla="*/ 1841 w 2110"/>
                <a:gd name="T75" fmla="*/ 1571 h 1957"/>
                <a:gd name="T76" fmla="*/ 1905 w 2110"/>
                <a:gd name="T77" fmla="*/ 1699 h 1957"/>
                <a:gd name="T78" fmla="*/ 1948 w 2110"/>
                <a:gd name="T79" fmla="*/ 1839 h 1957"/>
                <a:gd name="T80" fmla="*/ 2017 w 2110"/>
                <a:gd name="T81" fmla="*/ 1836 h 1957"/>
                <a:gd name="T82" fmla="*/ 2070 w 2110"/>
                <a:gd name="T83" fmla="*/ 1861 h 1957"/>
                <a:gd name="T84" fmla="*/ 2095 w 2110"/>
                <a:gd name="T85" fmla="*/ 1891 h 1957"/>
                <a:gd name="T86" fmla="*/ 2108 w 2110"/>
                <a:gd name="T87" fmla="*/ 1932 h 1957"/>
                <a:gd name="T88" fmla="*/ 0 w 2110"/>
                <a:gd name="T89" fmla="*/ 1957 h 1957"/>
                <a:gd name="T90" fmla="*/ 7 w 2110"/>
                <a:gd name="T91" fmla="*/ 1910 h 1957"/>
                <a:gd name="T92" fmla="*/ 26 w 2110"/>
                <a:gd name="T93" fmla="*/ 1875 h 1957"/>
                <a:gd name="T94" fmla="*/ 60 w 2110"/>
                <a:gd name="T95" fmla="*/ 1848 h 1957"/>
                <a:gd name="T96" fmla="*/ 93 w 2110"/>
                <a:gd name="T97" fmla="*/ 1832 h 1957"/>
                <a:gd name="T98" fmla="*/ 123 w 2110"/>
                <a:gd name="T99" fmla="*/ 1827 h 1957"/>
                <a:gd name="T100" fmla="*/ 147 w 2110"/>
                <a:gd name="T101" fmla="*/ 1833 h 1957"/>
                <a:gd name="T102" fmla="*/ 190 w 2110"/>
                <a:gd name="T103" fmla="*/ 1699 h 1957"/>
                <a:gd name="T104" fmla="*/ 254 w 2110"/>
                <a:gd name="T105" fmla="*/ 1575 h 1957"/>
                <a:gd name="T106" fmla="*/ 338 w 2110"/>
                <a:gd name="T107" fmla="*/ 1463 h 1957"/>
                <a:gd name="T108" fmla="*/ 441 w 2110"/>
                <a:gd name="T109" fmla="*/ 1362 h 1957"/>
                <a:gd name="T110" fmla="*/ 534 w 2110"/>
                <a:gd name="T111" fmla="*/ 1292 h 1957"/>
                <a:gd name="T112" fmla="*/ 627 w 2110"/>
                <a:gd name="T113" fmla="*/ 1247 h 1957"/>
                <a:gd name="T114" fmla="*/ 731 w 2110"/>
                <a:gd name="T115" fmla="*/ 1209 h 1957"/>
                <a:gd name="T116" fmla="*/ 836 w 2110"/>
                <a:gd name="T117" fmla="*/ 1176 h 1957"/>
                <a:gd name="T118" fmla="*/ 904 w 2110"/>
                <a:gd name="T119" fmla="*/ 1155 h 1957"/>
                <a:gd name="T120" fmla="*/ 954 w 2110"/>
                <a:gd name="T121" fmla="*/ 1139 h 1957"/>
                <a:gd name="T122" fmla="*/ 978 w 2110"/>
                <a:gd name="T123" fmla="*/ 1134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0" h="1957">
                  <a:moveTo>
                    <a:pt x="978" y="0"/>
                  </a:moveTo>
                  <a:lnTo>
                    <a:pt x="1125" y="0"/>
                  </a:lnTo>
                  <a:lnTo>
                    <a:pt x="1125" y="104"/>
                  </a:lnTo>
                  <a:lnTo>
                    <a:pt x="1166" y="84"/>
                  </a:lnTo>
                  <a:lnTo>
                    <a:pt x="1211" y="66"/>
                  </a:lnTo>
                  <a:lnTo>
                    <a:pt x="1259" y="54"/>
                  </a:lnTo>
                  <a:lnTo>
                    <a:pt x="1311" y="44"/>
                  </a:lnTo>
                  <a:lnTo>
                    <a:pt x="1367" y="39"/>
                  </a:lnTo>
                  <a:lnTo>
                    <a:pt x="1427" y="38"/>
                  </a:lnTo>
                  <a:lnTo>
                    <a:pt x="1453" y="39"/>
                  </a:lnTo>
                  <a:lnTo>
                    <a:pt x="1485" y="44"/>
                  </a:lnTo>
                  <a:lnTo>
                    <a:pt x="1522" y="52"/>
                  </a:lnTo>
                  <a:lnTo>
                    <a:pt x="1570" y="63"/>
                  </a:lnTo>
                  <a:lnTo>
                    <a:pt x="1613" y="75"/>
                  </a:lnTo>
                  <a:lnTo>
                    <a:pt x="1654" y="89"/>
                  </a:lnTo>
                  <a:lnTo>
                    <a:pt x="1696" y="99"/>
                  </a:lnTo>
                  <a:lnTo>
                    <a:pt x="1731" y="107"/>
                  </a:lnTo>
                  <a:lnTo>
                    <a:pt x="1762" y="114"/>
                  </a:lnTo>
                  <a:lnTo>
                    <a:pt x="1786" y="118"/>
                  </a:lnTo>
                  <a:lnTo>
                    <a:pt x="1825" y="127"/>
                  </a:lnTo>
                  <a:lnTo>
                    <a:pt x="1859" y="131"/>
                  </a:lnTo>
                  <a:lnTo>
                    <a:pt x="1890" y="133"/>
                  </a:lnTo>
                  <a:lnTo>
                    <a:pt x="1899" y="132"/>
                  </a:lnTo>
                  <a:lnTo>
                    <a:pt x="1915" y="130"/>
                  </a:lnTo>
                  <a:lnTo>
                    <a:pt x="1936" y="126"/>
                  </a:lnTo>
                  <a:lnTo>
                    <a:pt x="1961" y="120"/>
                  </a:lnTo>
                  <a:lnTo>
                    <a:pt x="1993" y="113"/>
                  </a:lnTo>
                  <a:lnTo>
                    <a:pt x="2029" y="104"/>
                  </a:lnTo>
                  <a:lnTo>
                    <a:pt x="2029" y="655"/>
                  </a:lnTo>
                  <a:lnTo>
                    <a:pt x="1989" y="661"/>
                  </a:lnTo>
                  <a:lnTo>
                    <a:pt x="1953" y="665"/>
                  </a:lnTo>
                  <a:lnTo>
                    <a:pt x="1926" y="667"/>
                  </a:lnTo>
                  <a:lnTo>
                    <a:pt x="1905" y="669"/>
                  </a:lnTo>
                  <a:lnTo>
                    <a:pt x="1890" y="671"/>
                  </a:lnTo>
                  <a:lnTo>
                    <a:pt x="1859" y="668"/>
                  </a:lnTo>
                  <a:lnTo>
                    <a:pt x="1825" y="664"/>
                  </a:lnTo>
                  <a:lnTo>
                    <a:pt x="1786" y="655"/>
                  </a:lnTo>
                  <a:lnTo>
                    <a:pt x="1654" y="625"/>
                  </a:lnTo>
                  <a:lnTo>
                    <a:pt x="1617" y="616"/>
                  </a:lnTo>
                  <a:lnTo>
                    <a:pt x="1573" y="603"/>
                  </a:lnTo>
                  <a:lnTo>
                    <a:pt x="1522" y="589"/>
                  </a:lnTo>
                  <a:lnTo>
                    <a:pt x="1480" y="581"/>
                  </a:lnTo>
                  <a:lnTo>
                    <a:pt x="1443" y="576"/>
                  </a:lnTo>
                  <a:lnTo>
                    <a:pt x="1411" y="575"/>
                  </a:lnTo>
                  <a:lnTo>
                    <a:pt x="1395" y="576"/>
                  </a:lnTo>
                  <a:lnTo>
                    <a:pt x="1373" y="581"/>
                  </a:lnTo>
                  <a:lnTo>
                    <a:pt x="1345" y="589"/>
                  </a:lnTo>
                  <a:lnTo>
                    <a:pt x="1319" y="595"/>
                  </a:lnTo>
                  <a:lnTo>
                    <a:pt x="1287" y="602"/>
                  </a:lnTo>
                  <a:lnTo>
                    <a:pt x="1249" y="611"/>
                  </a:lnTo>
                  <a:lnTo>
                    <a:pt x="1238" y="617"/>
                  </a:lnTo>
                  <a:lnTo>
                    <a:pt x="1224" y="622"/>
                  </a:lnTo>
                  <a:lnTo>
                    <a:pt x="1205" y="630"/>
                  </a:lnTo>
                  <a:lnTo>
                    <a:pt x="1189" y="636"/>
                  </a:lnTo>
                  <a:lnTo>
                    <a:pt x="1177" y="643"/>
                  </a:lnTo>
                  <a:lnTo>
                    <a:pt x="1169" y="647"/>
                  </a:lnTo>
                  <a:lnTo>
                    <a:pt x="1155" y="650"/>
                  </a:lnTo>
                  <a:lnTo>
                    <a:pt x="1139" y="655"/>
                  </a:lnTo>
                  <a:lnTo>
                    <a:pt x="1125" y="655"/>
                  </a:lnTo>
                  <a:lnTo>
                    <a:pt x="1125" y="1134"/>
                  </a:lnTo>
                  <a:lnTo>
                    <a:pt x="1152" y="1143"/>
                  </a:lnTo>
                  <a:lnTo>
                    <a:pt x="1182" y="1154"/>
                  </a:lnTo>
                  <a:lnTo>
                    <a:pt x="1220" y="1165"/>
                  </a:lnTo>
                  <a:lnTo>
                    <a:pt x="1262" y="1178"/>
                  </a:lnTo>
                  <a:lnTo>
                    <a:pt x="1309" y="1192"/>
                  </a:lnTo>
                  <a:lnTo>
                    <a:pt x="1368" y="1211"/>
                  </a:lnTo>
                  <a:lnTo>
                    <a:pt x="1422" y="1229"/>
                  </a:lnTo>
                  <a:lnTo>
                    <a:pt x="1469" y="1245"/>
                  </a:lnTo>
                  <a:lnTo>
                    <a:pt x="1511" y="1263"/>
                  </a:lnTo>
                  <a:lnTo>
                    <a:pt x="1561" y="1287"/>
                  </a:lnTo>
                  <a:lnTo>
                    <a:pt x="1609" y="1318"/>
                  </a:lnTo>
                  <a:lnTo>
                    <a:pt x="1654" y="1354"/>
                  </a:lnTo>
                  <a:lnTo>
                    <a:pt x="1709" y="1404"/>
                  </a:lnTo>
                  <a:lnTo>
                    <a:pt x="1758" y="1456"/>
                  </a:lnTo>
                  <a:lnTo>
                    <a:pt x="1803" y="1513"/>
                  </a:lnTo>
                  <a:lnTo>
                    <a:pt x="1841" y="1571"/>
                  </a:lnTo>
                  <a:lnTo>
                    <a:pt x="1876" y="1634"/>
                  </a:lnTo>
                  <a:lnTo>
                    <a:pt x="1905" y="1699"/>
                  </a:lnTo>
                  <a:lnTo>
                    <a:pt x="1929" y="1768"/>
                  </a:lnTo>
                  <a:lnTo>
                    <a:pt x="1948" y="1839"/>
                  </a:lnTo>
                  <a:lnTo>
                    <a:pt x="1992" y="1833"/>
                  </a:lnTo>
                  <a:lnTo>
                    <a:pt x="2017" y="1836"/>
                  </a:lnTo>
                  <a:lnTo>
                    <a:pt x="2044" y="1845"/>
                  </a:lnTo>
                  <a:lnTo>
                    <a:pt x="2070" y="1861"/>
                  </a:lnTo>
                  <a:lnTo>
                    <a:pt x="2084" y="1875"/>
                  </a:lnTo>
                  <a:lnTo>
                    <a:pt x="2095" y="1891"/>
                  </a:lnTo>
                  <a:lnTo>
                    <a:pt x="2104" y="1910"/>
                  </a:lnTo>
                  <a:lnTo>
                    <a:pt x="2108" y="1932"/>
                  </a:lnTo>
                  <a:lnTo>
                    <a:pt x="2110" y="1957"/>
                  </a:lnTo>
                  <a:lnTo>
                    <a:pt x="0" y="1957"/>
                  </a:lnTo>
                  <a:lnTo>
                    <a:pt x="2" y="1932"/>
                  </a:lnTo>
                  <a:lnTo>
                    <a:pt x="7" y="1910"/>
                  </a:lnTo>
                  <a:lnTo>
                    <a:pt x="14" y="1891"/>
                  </a:lnTo>
                  <a:lnTo>
                    <a:pt x="26" y="1875"/>
                  </a:lnTo>
                  <a:lnTo>
                    <a:pt x="41" y="1861"/>
                  </a:lnTo>
                  <a:lnTo>
                    <a:pt x="60" y="1848"/>
                  </a:lnTo>
                  <a:lnTo>
                    <a:pt x="77" y="1838"/>
                  </a:lnTo>
                  <a:lnTo>
                    <a:pt x="93" y="1832"/>
                  </a:lnTo>
                  <a:lnTo>
                    <a:pt x="107" y="1828"/>
                  </a:lnTo>
                  <a:lnTo>
                    <a:pt x="123" y="1827"/>
                  </a:lnTo>
                  <a:lnTo>
                    <a:pt x="136" y="1828"/>
                  </a:lnTo>
                  <a:lnTo>
                    <a:pt x="147" y="1833"/>
                  </a:lnTo>
                  <a:lnTo>
                    <a:pt x="166" y="1763"/>
                  </a:lnTo>
                  <a:lnTo>
                    <a:pt x="190" y="1699"/>
                  </a:lnTo>
                  <a:lnTo>
                    <a:pt x="220" y="1635"/>
                  </a:lnTo>
                  <a:lnTo>
                    <a:pt x="254" y="1575"/>
                  </a:lnTo>
                  <a:lnTo>
                    <a:pt x="294" y="1517"/>
                  </a:lnTo>
                  <a:lnTo>
                    <a:pt x="338" y="1463"/>
                  </a:lnTo>
                  <a:lnTo>
                    <a:pt x="387" y="1410"/>
                  </a:lnTo>
                  <a:lnTo>
                    <a:pt x="441" y="1362"/>
                  </a:lnTo>
                  <a:lnTo>
                    <a:pt x="486" y="1324"/>
                  </a:lnTo>
                  <a:lnTo>
                    <a:pt x="534" y="1292"/>
                  </a:lnTo>
                  <a:lnTo>
                    <a:pt x="585" y="1266"/>
                  </a:lnTo>
                  <a:lnTo>
                    <a:pt x="627" y="1247"/>
                  </a:lnTo>
                  <a:lnTo>
                    <a:pt x="675" y="1229"/>
                  </a:lnTo>
                  <a:lnTo>
                    <a:pt x="731" y="1209"/>
                  </a:lnTo>
                  <a:lnTo>
                    <a:pt x="794" y="1189"/>
                  </a:lnTo>
                  <a:lnTo>
                    <a:pt x="836" y="1176"/>
                  </a:lnTo>
                  <a:lnTo>
                    <a:pt x="872" y="1165"/>
                  </a:lnTo>
                  <a:lnTo>
                    <a:pt x="904" y="1155"/>
                  </a:lnTo>
                  <a:lnTo>
                    <a:pt x="932" y="1146"/>
                  </a:lnTo>
                  <a:lnTo>
                    <a:pt x="954" y="1139"/>
                  </a:lnTo>
                  <a:lnTo>
                    <a:pt x="970" y="1134"/>
                  </a:lnTo>
                  <a:lnTo>
                    <a:pt x="978" y="1134"/>
                  </a:lnTo>
                  <a:lnTo>
                    <a:pt x="9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55721" tIns="27861" rIns="55721" bIns="27861"/>
            <a:lstStyle/>
            <a:p>
              <a:pPr>
                <a:defRPr/>
              </a:pPr>
              <a:endParaRPr lang="uk-UA" sz="1097" dirty="0">
                <a:latin typeface="Trebuchet MS" charset="0"/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49B451C9-9963-4C2C-BF23-68427DA18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19189"/>
              </p:ext>
            </p:extLst>
          </p:nvPr>
        </p:nvGraphicFramePr>
        <p:xfrm>
          <a:off x="772386" y="1290918"/>
          <a:ext cx="10636103" cy="166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473">
                  <a:extLst>
                    <a:ext uri="{9D8B030D-6E8A-4147-A177-3AD203B41FA5}">
                      <a16:colId xmlns:a16="http://schemas.microsoft.com/office/drawing/2014/main" xmlns="" val="2543363139"/>
                    </a:ext>
                  </a:extLst>
                </a:gridCol>
                <a:gridCol w="1587532">
                  <a:extLst>
                    <a:ext uri="{9D8B030D-6E8A-4147-A177-3AD203B41FA5}">
                      <a16:colId xmlns:a16="http://schemas.microsoft.com/office/drawing/2014/main" xmlns="" val="604113355"/>
                    </a:ext>
                  </a:extLst>
                </a:gridCol>
                <a:gridCol w="1575081">
                  <a:extLst>
                    <a:ext uri="{9D8B030D-6E8A-4147-A177-3AD203B41FA5}">
                      <a16:colId xmlns:a16="http://schemas.microsoft.com/office/drawing/2014/main" xmlns="" val="2487922794"/>
                    </a:ext>
                  </a:extLst>
                </a:gridCol>
                <a:gridCol w="1689600">
                  <a:extLst>
                    <a:ext uri="{9D8B030D-6E8A-4147-A177-3AD203B41FA5}">
                      <a16:colId xmlns:a16="http://schemas.microsoft.com/office/drawing/2014/main" xmlns="" val="2449819447"/>
                    </a:ext>
                  </a:extLst>
                </a:gridCol>
                <a:gridCol w="1701956">
                  <a:extLst>
                    <a:ext uri="{9D8B030D-6E8A-4147-A177-3AD203B41FA5}">
                      <a16:colId xmlns:a16="http://schemas.microsoft.com/office/drawing/2014/main" xmlns="" val="48851155"/>
                    </a:ext>
                  </a:extLst>
                </a:gridCol>
                <a:gridCol w="1831461">
                  <a:extLst>
                    <a:ext uri="{9D8B030D-6E8A-4147-A177-3AD203B41FA5}">
                      <a16:colId xmlns:a16="http://schemas.microsoft.com/office/drawing/2014/main" xmlns="" val="1305630304"/>
                    </a:ext>
                  </a:extLst>
                </a:gridCol>
              </a:tblGrid>
              <a:tr h="1084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Загальна площа</a:t>
                      </a:r>
                    </a:p>
                    <a:p>
                      <a:pPr algn="ctr"/>
                      <a:r>
                        <a:rPr lang="uk-UA" noProof="0" dirty="0" smtClean="0"/>
                        <a:t>Будинку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Економія </a:t>
                      </a:r>
                    </a:p>
                    <a:p>
                      <a:pPr algn="ctr"/>
                      <a:r>
                        <a:rPr lang="uk-UA" noProof="0" dirty="0" smtClean="0"/>
                        <a:t>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i="1" noProof="0" dirty="0" smtClean="0"/>
                        <a:t>грн./</a:t>
                      </a:r>
                      <a:r>
                        <a:rPr lang="uk-UA" b="0" i="1" noProof="0" dirty="0" smtClean="0"/>
                        <a:t>м</a:t>
                      </a:r>
                      <a:r>
                        <a:rPr lang="uk-UA" b="0" i="1" baseline="30000" noProof="0" dirty="0" smtClean="0"/>
                        <a:t>2</a:t>
                      </a:r>
                      <a:endParaRPr lang="uk-UA" i="1" baseline="30000" noProof="0" dirty="0" smtClean="0"/>
                    </a:p>
                    <a:p>
                      <a:pPr algn="ctr"/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Опалюв</a:t>
                      </a:r>
                      <a:r>
                        <a:rPr lang="uk-UA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сезон міс.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err="1"/>
                        <a:t>Кільк</a:t>
                      </a:r>
                      <a:r>
                        <a:rPr lang="uk-UA" noProof="0" dirty="0"/>
                        <a:t>. </a:t>
                      </a:r>
                      <a:r>
                        <a:rPr lang="uk-UA" noProof="0" dirty="0" smtClean="0"/>
                        <a:t>років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Інфляція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Сума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25849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80808"/>
                          </a:solidFill>
                        </a:rPr>
                        <a:t>5000</a:t>
                      </a:r>
                      <a:endParaRPr lang="en-US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9 000 000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6065685"/>
                  </a:ext>
                </a:extLst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69345" y="238094"/>
            <a:ext cx="9148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3200" kern="0" dirty="0" smtClean="0">
                <a:latin typeface="+mj-lt"/>
              </a:rPr>
              <a:t>Яка ціна – «Нічого не робити» ?</a:t>
            </a:r>
            <a:endParaRPr lang="uk-UA" altLang="ru-RU" sz="3200" kern="0" dirty="0">
              <a:latin typeface="+mj-lt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xmlns="" id="{49B451C9-9963-4C2C-BF23-68427DA18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7732"/>
              </p:ext>
            </p:extLst>
          </p:nvPr>
        </p:nvGraphicFramePr>
        <p:xfrm>
          <a:off x="772386" y="3789996"/>
          <a:ext cx="10636103" cy="165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473">
                  <a:extLst>
                    <a:ext uri="{9D8B030D-6E8A-4147-A177-3AD203B41FA5}">
                      <a16:colId xmlns:a16="http://schemas.microsoft.com/office/drawing/2014/main" xmlns="" val="2543363139"/>
                    </a:ext>
                  </a:extLst>
                </a:gridCol>
                <a:gridCol w="1587532">
                  <a:extLst>
                    <a:ext uri="{9D8B030D-6E8A-4147-A177-3AD203B41FA5}">
                      <a16:colId xmlns:a16="http://schemas.microsoft.com/office/drawing/2014/main" xmlns="" val="604113355"/>
                    </a:ext>
                  </a:extLst>
                </a:gridCol>
                <a:gridCol w="1575081">
                  <a:extLst>
                    <a:ext uri="{9D8B030D-6E8A-4147-A177-3AD203B41FA5}">
                      <a16:colId xmlns:a16="http://schemas.microsoft.com/office/drawing/2014/main" xmlns="" val="2487922794"/>
                    </a:ext>
                  </a:extLst>
                </a:gridCol>
                <a:gridCol w="1689600">
                  <a:extLst>
                    <a:ext uri="{9D8B030D-6E8A-4147-A177-3AD203B41FA5}">
                      <a16:colId xmlns:a16="http://schemas.microsoft.com/office/drawing/2014/main" xmlns="" val="2449819447"/>
                    </a:ext>
                  </a:extLst>
                </a:gridCol>
                <a:gridCol w="1701956">
                  <a:extLst>
                    <a:ext uri="{9D8B030D-6E8A-4147-A177-3AD203B41FA5}">
                      <a16:colId xmlns:a16="http://schemas.microsoft.com/office/drawing/2014/main" xmlns="" val="48851155"/>
                    </a:ext>
                  </a:extLst>
                </a:gridCol>
                <a:gridCol w="1831461">
                  <a:extLst>
                    <a:ext uri="{9D8B030D-6E8A-4147-A177-3AD203B41FA5}">
                      <a16:colId xmlns:a16="http://schemas.microsoft.com/office/drawing/2014/main" xmlns="" val="1305630304"/>
                    </a:ext>
                  </a:extLst>
                </a:gridCol>
              </a:tblGrid>
              <a:tr h="1085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/>
                        <a:t>Загальна площа</a:t>
                      </a:r>
                    </a:p>
                    <a:p>
                      <a:pPr algn="ctr"/>
                      <a:r>
                        <a:rPr lang="uk-UA" noProof="0" dirty="0" smtClean="0"/>
                        <a:t>квартири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Економія </a:t>
                      </a:r>
                    </a:p>
                    <a:p>
                      <a:pPr algn="ctr"/>
                      <a:r>
                        <a:rPr lang="uk-UA" noProof="0" dirty="0" smtClean="0"/>
                        <a:t>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i="1" noProof="0" dirty="0" smtClean="0"/>
                        <a:t>грн./</a:t>
                      </a:r>
                      <a:r>
                        <a:rPr lang="uk-UA" b="0" i="1" noProof="0" dirty="0" smtClean="0"/>
                        <a:t>м</a:t>
                      </a:r>
                      <a:r>
                        <a:rPr lang="uk-UA" b="0" i="1" baseline="30000" noProof="0" dirty="0" smtClean="0"/>
                        <a:t>2</a:t>
                      </a:r>
                      <a:endParaRPr lang="uk-UA" i="1" baseline="30000" noProof="0" dirty="0" smtClean="0"/>
                    </a:p>
                    <a:p>
                      <a:pPr algn="ctr"/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Опалюв</a:t>
                      </a:r>
                      <a:r>
                        <a:rPr lang="uk-UA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сезон міс.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err="1"/>
                        <a:t>Кільк</a:t>
                      </a:r>
                      <a:r>
                        <a:rPr lang="uk-UA" noProof="0" dirty="0"/>
                        <a:t>. </a:t>
                      </a:r>
                      <a:r>
                        <a:rPr lang="uk-UA" noProof="0" dirty="0" smtClean="0"/>
                        <a:t>років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Інфляція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Сума</a:t>
                      </a:r>
                      <a:endParaRPr lang="uk-UA" noProof="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25849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80808"/>
                          </a:solidFill>
                        </a:rPr>
                        <a:t>50</a:t>
                      </a:r>
                      <a:endParaRPr lang="en-US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80808"/>
                          </a:solidFill>
                        </a:rPr>
                        <a:t>90 000</a:t>
                      </a:r>
                      <a:endParaRPr lang="en-US" b="1" dirty="0">
                        <a:solidFill>
                          <a:srgbClr val="080808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606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2"/>
          <p:cNvSpPr txBox="1">
            <a:spLocks/>
          </p:cNvSpPr>
          <p:nvPr/>
        </p:nvSpPr>
        <p:spPr>
          <a:xfrm>
            <a:off x="11556863" y="6479865"/>
            <a:ext cx="635137" cy="3781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fld id="{0778958C-7E56-4135-BEE5-E60C9AF5E364}" type="slidenum">
              <a:rPr lang="uk-UA" sz="1400" b="0" smtClean="0">
                <a:latin typeface="Calibri" panose="020F0502020204030204" pitchFamily="34" charset="0"/>
              </a:rPr>
              <a:pPr/>
              <a:t>8</a:t>
            </a:fld>
            <a:r>
              <a:rPr lang="uk-UA" sz="14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69345" y="238094"/>
            <a:ext cx="91485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3200" kern="0" dirty="0" smtClean="0">
                <a:latin typeface="+mj-lt"/>
              </a:rPr>
              <a:t>ТОБТО ціна – «Нічого не робити» -</a:t>
            </a:r>
            <a:endParaRPr lang="uk-UA" altLang="ru-RU" sz="3200" kern="0" dirty="0">
              <a:latin typeface="+mj-lt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61652" y="3917950"/>
            <a:ext cx="5131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За 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10 років </a:t>
            </a:r>
            <a:r>
              <a:rPr lang="uk-UA" altLang="uk-UA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люди 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1- </a:t>
            </a:r>
            <a:r>
              <a:rPr lang="uk-UA" altLang="uk-UA" sz="24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БУДИНКУ</a:t>
            </a:r>
            <a:endParaRPr lang="uk-UA" altLang="uk-UA" sz="2400" b="1" u="sng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ПЕРЕплатять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uk-UA" altLang="uk-UA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за опалення  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понад </a:t>
            </a:r>
            <a:endParaRPr lang="uk-UA" altLang="uk-UA" sz="24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" descr="D:\Презентація\4772515-pile-of-gold-coi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209" y="1951038"/>
            <a:ext cx="42449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Презентація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859" y="2017713"/>
            <a:ext cx="11239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D:\Презентація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921" y="1892300"/>
            <a:ext cx="13811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D:\Презентація\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684" y="2227263"/>
            <a:ext cx="109378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:\Презентація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946" y="2424113"/>
            <a:ext cx="11239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883759" y="3980597"/>
            <a:ext cx="3168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4400" b="1" i="1" dirty="0" smtClean="0">
                <a:solidFill>
                  <a:srgbClr val="FF0000"/>
                </a:solidFill>
              </a:rPr>
              <a:t>9 </a:t>
            </a:r>
            <a:r>
              <a:rPr lang="uk-UA" altLang="uk-UA" sz="4400" b="1" i="1" dirty="0">
                <a:solidFill>
                  <a:srgbClr val="FF0000"/>
                </a:solidFill>
              </a:rPr>
              <a:t>млн</a:t>
            </a:r>
            <a:r>
              <a:rPr lang="uk-UA" altLang="uk-UA" sz="4400" b="1" i="1" dirty="0" smtClean="0">
                <a:solidFill>
                  <a:srgbClr val="FF0000"/>
                </a:solidFill>
              </a:rPr>
              <a:t>. грн</a:t>
            </a:r>
            <a:endParaRPr lang="uk-UA" altLang="uk-UA" sz="4400" b="1" i="1" dirty="0">
              <a:solidFill>
                <a:srgbClr val="FF0000"/>
              </a:solidFill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661652" y="4909594"/>
            <a:ext cx="51316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За 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10 років </a:t>
            </a:r>
            <a:r>
              <a:rPr lang="uk-UA" altLang="uk-UA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люди 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1- </a:t>
            </a:r>
            <a:r>
              <a:rPr lang="uk-UA" altLang="uk-UA" sz="24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КВАРТИРИ</a:t>
            </a:r>
            <a:endParaRPr lang="uk-UA" altLang="uk-UA" sz="2400" b="1" u="sng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 err="1" smtClean="0">
                <a:solidFill>
                  <a:srgbClr val="00B0F0"/>
                </a:solidFill>
                <a:latin typeface="Arial Narrow" panose="020B0606020202030204" pitchFamily="34" charset="0"/>
              </a:rPr>
              <a:t>ПЕРЕплатять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uk-UA" altLang="uk-UA" sz="2400" b="1" dirty="0">
                <a:solidFill>
                  <a:srgbClr val="00B0F0"/>
                </a:solidFill>
                <a:latin typeface="Arial Narrow" panose="020B0606020202030204" pitchFamily="34" charset="0"/>
              </a:rPr>
              <a:t>за опалення  </a:t>
            </a:r>
            <a:r>
              <a:rPr lang="uk-UA" altLang="uk-UA" sz="2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понад </a:t>
            </a:r>
            <a:endParaRPr lang="uk-UA" altLang="uk-UA" sz="24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891309" y="4909594"/>
            <a:ext cx="3168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4400" b="1" i="1" dirty="0" smtClean="0">
                <a:solidFill>
                  <a:srgbClr val="FF0000"/>
                </a:solidFill>
              </a:rPr>
              <a:t>90 тис. грн</a:t>
            </a:r>
            <a:endParaRPr lang="uk-UA" altLang="uk-UA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hMjctODl (600x600, 129Kb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986116"/>
            <a:ext cx="3014964" cy="30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/>
          <p:nvPr/>
        </p:nvSpPr>
        <p:spPr bwMode="auto">
          <a:xfrm>
            <a:off x="7993852" y="1600993"/>
            <a:ext cx="2490158" cy="1036955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</a:pPr>
            <a:r>
              <a:rPr lang="uk-UA" sz="2100" dirty="0">
                <a:solidFill>
                  <a:schemeClr val="bg1"/>
                </a:solidFill>
                <a:cs typeface="Times New Roman" pitchFamily="18" charset="0"/>
              </a:rPr>
              <a:t>Підвищується комфорт і безпека</a:t>
            </a:r>
          </a:p>
        </p:txBody>
      </p:sp>
      <p:sp>
        <p:nvSpPr>
          <p:cNvPr id="12" name="Rectangle 12"/>
          <p:cNvSpPr/>
          <p:nvPr/>
        </p:nvSpPr>
        <p:spPr bwMode="auto">
          <a:xfrm>
            <a:off x="1206422" y="2866988"/>
            <a:ext cx="2483009" cy="1070923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</a:pPr>
            <a:r>
              <a:rPr lang="ru-RU" sz="2100" dirty="0">
                <a:solidFill>
                  <a:schemeClr val="bg1"/>
                </a:solidFill>
                <a:cs typeface="Times New Roman" pitchFamily="18" charset="0"/>
              </a:rPr>
              <a:t>Не </a:t>
            </a:r>
            <a:r>
              <a:rPr lang="ru-RU" sz="2100" dirty="0" err="1">
                <a:solidFill>
                  <a:schemeClr val="bg1"/>
                </a:solidFill>
                <a:cs typeface="Times New Roman" pitchFamily="18" charset="0"/>
              </a:rPr>
              <a:t>витрачаємось</a:t>
            </a:r>
            <a:r>
              <a:rPr lang="ru-RU" sz="2100" dirty="0">
                <a:solidFill>
                  <a:schemeClr val="bg1"/>
                </a:solidFill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chemeClr val="bg1"/>
                </a:solidFill>
                <a:cs typeface="Times New Roman" pitchFamily="18" charset="0"/>
              </a:rPr>
              <a:t>латання</a:t>
            </a:r>
            <a:r>
              <a:rPr lang="ru-RU" sz="21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1"/>
                </a:solidFill>
                <a:cs typeface="Times New Roman" pitchFamily="18" charset="0"/>
              </a:rPr>
              <a:t>дірок</a:t>
            </a:r>
            <a:endParaRPr lang="ru-RU" sz="21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Rectangle 13"/>
          <p:cNvSpPr/>
          <p:nvPr/>
        </p:nvSpPr>
        <p:spPr bwMode="auto">
          <a:xfrm>
            <a:off x="1206422" y="1548062"/>
            <a:ext cx="2495946" cy="102681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</a:pPr>
            <a:r>
              <a:rPr lang="uk-UA" sz="2100" dirty="0">
                <a:solidFill>
                  <a:schemeClr val="bg1"/>
                </a:solidFill>
                <a:cs typeface="Times New Roman" pitchFamily="18" charset="0"/>
              </a:rPr>
              <a:t>Економимо кошти на теплі </a:t>
            </a:r>
          </a:p>
        </p:txBody>
      </p:sp>
      <p:sp>
        <p:nvSpPr>
          <p:cNvPr id="14" name="Rectangle 15"/>
          <p:cNvSpPr/>
          <p:nvPr/>
        </p:nvSpPr>
        <p:spPr bwMode="auto">
          <a:xfrm>
            <a:off x="1206421" y="4230018"/>
            <a:ext cx="2483010" cy="10369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</a:pPr>
            <a:r>
              <a:rPr lang="ru-RU" sz="2100" dirty="0" err="1">
                <a:solidFill>
                  <a:schemeClr val="bg1"/>
                </a:solidFill>
                <a:cs typeface="Times New Roman" pitchFamily="18" charset="0"/>
              </a:rPr>
              <a:t>Менші</a:t>
            </a:r>
            <a:r>
              <a:rPr lang="ru-RU" sz="21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1"/>
                </a:solidFill>
                <a:cs typeface="Times New Roman" pitchFamily="18" charset="0"/>
              </a:rPr>
              <a:t>платіжки</a:t>
            </a:r>
            <a:r>
              <a:rPr lang="ru-RU" sz="2100" dirty="0">
                <a:solidFill>
                  <a:schemeClr val="bg1"/>
                </a:solidFill>
                <a:cs typeface="Times New Roman" pitchFamily="18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cs typeface="Times New Roman" pitchFamily="18" charset="0"/>
              </a:rPr>
              <a:t>компослуги</a:t>
            </a:r>
            <a:r>
              <a:rPr lang="ru-RU" sz="2100" dirty="0" smtClean="0">
                <a:solidFill>
                  <a:schemeClr val="bg1"/>
                </a:solidFill>
                <a:cs typeface="Times New Roman" pitchFamily="18" charset="0"/>
              </a:rPr>
              <a:t> та </a:t>
            </a:r>
            <a:r>
              <a:rPr lang="ru-RU" sz="2100" dirty="0" err="1" smtClean="0">
                <a:solidFill>
                  <a:schemeClr val="bg1"/>
                </a:solidFill>
                <a:cs typeface="Times New Roman" pitchFamily="18" charset="0"/>
              </a:rPr>
              <a:t>електроенергію</a:t>
            </a:r>
            <a:endParaRPr lang="ru-RU" sz="21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Rectangle 12"/>
          <p:cNvSpPr/>
          <p:nvPr/>
        </p:nvSpPr>
        <p:spPr bwMode="auto">
          <a:xfrm>
            <a:off x="8001001" y="2947952"/>
            <a:ext cx="2483009" cy="1067821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</a:pPr>
            <a:r>
              <a:rPr lang="uk-UA" sz="2100" dirty="0">
                <a:solidFill>
                  <a:schemeClr val="bg1"/>
                </a:solidFill>
                <a:cs typeface="Times New Roman" pitchFamily="18" charset="0"/>
              </a:rPr>
              <a:t>Термін служби будівлі зростає</a:t>
            </a:r>
          </a:p>
        </p:txBody>
      </p:sp>
      <p:sp>
        <p:nvSpPr>
          <p:cNvPr id="20" name="Rectangle 14"/>
          <p:cNvSpPr/>
          <p:nvPr/>
        </p:nvSpPr>
        <p:spPr bwMode="auto">
          <a:xfrm>
            <a:off x="7993852" y="4399342"/>
            <a:ext cx="2490158" cy="103695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800"/>
              </a:spcBef>
            </a:pPr>
            <a:r>
              <a:rPr lang="uk-UA" sz="2100" dirty="0">
                <a:solidFill>
                  <a:schemeClr val="bg1"/>
                </a:solidFill>
                <a:cs typeface="Times New Roman" pitchFamily="18" charset="0"/>
              </a:rPr>
              <a:t>Ринкова вартість квартири дорожчає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0CE220BE-6D9B-4423-A2F7-9362A171851B}"/>
              </a:ext>
            </a:extLst>
          </p:cNvPr>
          <p:cNvSpPr txBox="1">
            <a:spLocks noChangeArrowheads="1"/>
          </p:cNvSpPr>
          <p:nvPr/>
        </p:nvSpPr>
        <p:spPr>
          <a:xfrm>
            <a:off x="3043435" y="227202"/>
            <a:ext cx="9148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spcAft>
                <a:spcPts val="600"/>
              </a:spcAft>
              <a:defRPr sz="3600" b="1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uk-UA" altLang="ru-RU" sz="2800" kern="0" dirty="0">
                <a:latin typeface="+mj-lt"/>
              </a:rPr>
              <a:t>Чи вигідно нам модернізувати свої будинки?</a:t>
            </a:r>
          </a:p>
        </p:txBody>
      </p:sp>
    </p:spTree>
    <p:extLst>
      <p:ext uri="{BB962C8B-B14F-4D97-AF65-F5344CB8AC3E}">
        <p14:creationId xmlns:p14="http://schemas.microsoft.com/office/powerpoint/2010/main" val="26796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EF-colors 1">
      <a:dk1>
        <a:srgbClr val="0082C6"/>
      </a:dk1>
      <a:lt1>
        <a:srgbClr val="FFFFFF"/>
      </a:lt1>
      <a:dk2>
        <a:srgbClr val="01436A"/>
      </a:dk2>
      <a:lt2>
        <a:srgbClr val="DBDBDB"/>
      </a:lt2>
      <a:accent1>
        <a:srgbClr val="0082C6"/>
      </a:accent1>
      <a:accent2>
        <a:srgbClr val="FFE100"/>
      </a:accent2>
      <a:accent3>
        <a:srgbClr val="71BF44"/>
      </a:accent3>
      <a:accent4>
        <a:srgbClr val="014366"/>
      </a:accent4>
      <a:accent5>
        <a:srgbClr val="D0EAF3"/>
      </a:accent5>
      <a:accent6>
        <a:srgbClr val="0E7115"/>
      </a:accent6>
      <a:hlink>
        <a:srgbClr val="01436A"/>
      </a:hlink>
      <a:folHlink>
        <a:srgbClr val="01436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EF-project-presentations_UA" id="{BD2AED09-0489-EB40-B43C-E5067F792AD1}" vid="{BD605A5B-05E8-1A4A-B1C2-D64CFE2DB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A457FA4525D45BA8D0704DFFF0FB0" ma:contentTypeVersion="13" ma:contentTypeDescription="Create a new document." ma:contentTypeScope="" ma:versionID="4a8d606a31fed101265b5a2634fb2113">
  <xsd:schema xmlns:xsd="http://www.w3.org/2001/XMLSchema" xmlns:xs="http://www.w3.org/2001/XMLSchema" xmlns:p="http://schemas.microsoft.com/office/2006/metadata/properties" xmlns:ns3="68bcd5ee-4a45-42f4-9883-a18736ef605f" xmlns:ns4="0bcc862f-d3a4-4862-946a-7a357023fd58" targetNamespace="http://schemas.microsoft.com/office/2006/metadata/properties" ma:root="true" ma:fieldsID="8d4b24cb9cae481b7697cdd40323f8bc" ns3:_="" ns4:_="">
    <xsd:import namespace="68bcd5ee-4a45-42f4-9883-a18736ef605f"/>
    <xsd:import namespace="0bcc862f-d3a4-4862-946a-7a357023fd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cd5ee-4a45-42f4-9883-a18736ef6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c862f-d3a4-4862-946a-7a357023f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1D7EA3-B921-4647-AFD9-623F7F064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bcd5ee-4a45-42f4-9883-a18736ef605f"/>
    <ds:schemaRef ds:uri="0bcc862f-d3a4-4862-946a-7a357023f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04520-4538-4A9F-9CC2-A1923E65D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7F00B-8083-4946-90C1-8C36AD9F8F91}">
  <ds:schemaRefs>
    <ds:schemaRef ds:uri="http://purl.org/dc/elements/1.1/"/>
    <ds:schemaRef ds:uri="http://schemas.microsoft.com/office/2006/metadata/properties"/>
    <ds:schemaRef ds:uri="68bcd5ee-4a45-42f4-9883-a18736ef605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bcc862f-d3a4-4862-946a-7a357023fd5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1559</Words>
  <Application>Microsoft Office PowerPoint</Application>
  <PresentationFormat>Произвольный</PresentationFormat>
  <Paragraphs>262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Що маємо?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Ilina</dc:creator>
  <cp:lastModifiedBy>Lenovo</cp:lastModifiedBy>
  <cp:revision>228</cp:revision>
  <dcterms:created xsi:type="dcterms:W3CDTF">2019-10-09T12:24:51Z</dcterms:created>
  <dcterms:modified xsi:type="dcterms:W3CDTF">2020-06-23T08:55:40Z</dcterms:modified>
</cp:coreProperties>
</file>